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5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8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86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8" r:id="rId26"/>
    <p:sldId id="289" r:id="rId27"/>
    <p:sldId id="290" r:id="rId28"/>
    <p:sldId id="292" r:id="rId29"/>
    <p:sldId id="294" r:id="rId30"/>
    <p:sldId id="317" r:id="rId31"/>
    <p:sldId id="318" r:id="rId32"/>
    <p:sldId id="325" r:id="rId33"/>
    <p:sldId id="324" r:id="rId34"/>
    <p:sldId id="372" r:id="rId35"/>
    <p:sldId id="373" r:id="rId36"/>
    <p:sldId id="374" r:id="rId37"/>
  </p:sldIdLst>
  <p:sldSz cx="9144000" cy="5143500" type="screen16x9"/>
  <p:notesSz cx="6858000" cy="9144000"/>
  <p:embeddedFontLst>
    <p:embeddedFont>
      <p:font typeface="ABeeZee" panose="020B0604020202020204" charset="0"/>
      <p:regular r:id="rId39"/>
      <p:italic r:id="rId40"/>
    </p:embeddedFont>
    <p:embeddedFont>
      <p:font typeface="DM Sans" pitchFamily="2" charset="0"/>
      <p:regular r:id="rId41"/>
      <p:bold r:id="rId42"/>
      <p:italic r:id="rId43"/>
      <p:boldItalic r:id="rId44"/>
    </p:embeddedFont>
    <p:embeddedFont>
      <p:font typeface="Francois One" panose="020B0604020202020204" charset="0"/>
      <p:regular r:id="rId45"/>
    </p:embeddedFont>
    <p:embeddedFont>
      <p:font typeface="Nunito" pitchFamily="2" charset="0"/>
      <p:regular r:id="rId46"/>
      <p:bold r:id="rId47"/>
      <p:italic r:id="rId48"/>
      <p:boldItalic r:id="rId49"/>
    </p:embeddedFont>
    <p:embeddedFont>
      <p:font typeface="Ubuntu" panose="020B0504030602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A19"/>
    <a:srgbClr val="FFFFFF"/>
    <a:srgbClr val="55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5505F0-07F2-4902-8A59-CCC89F9CBD4E}">
  <a:tblStyle styleId="{EE5505F0-07F2-4902-8A59-CCC89F9CBD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9139" autoAdjust="0"/>
  </p:normalViewPr>
  <p:slideViewPr>
    <p:cSldViewPr snapToGrid="0">
      <p:cViewPr varScale="1">
        <p:scale>
          <a:sx n="77" d="100"/>
          <a:sy n="77" d="100"/>
        </p:scale>
        <p:origin x="118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3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f28c430a7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f28c430a7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f28c430a73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f28c430a73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f28c430a73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f28c430a73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f28c430a73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f28c430a73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f28c430a73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f28c430a73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f2e277fbe8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f2e277fbe8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f28c430a73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f28c430a73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f28c430a73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f28c430a73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f28c430a73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f28c430a73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f28c430a73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f28c430a73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f28c430a73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f28c430a73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f28c430a73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f28c430a73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f2e277fbe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f2e277fbe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f2e277fbe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f2e277fbe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f2e277fbe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f2e277fbe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f2e277fbe8_0_14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f2e277fbe8_0_14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f2e277fbe8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f2e277fbe8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f2e277fbe8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f2e277fbe8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f2e277fb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f2e277fb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f2e277fbe8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f2e277fbe8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67861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370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4201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796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5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d96d257566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d96d257566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f2e277fbe8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f2e277fbe8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f28c430a7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f28c430a7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f28c430a7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f28c430a7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f28c430a7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f28c430a7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89600" y="1076333"/>
            <a:ext cx="4592400" cy="24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000"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938075" y="3585163"/>
            <a:ext cx="40347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600"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>
            <a:spLocks noGrp="1"/>
          </p:cNvSpPr>
          <p:nvPr>
            <p:ph type="title"/>
          </p:nvPr>
        </p:nvSpPr>
        <p:spPr>
          <a:xfrm>
            <a:off x="959600" y="1809375"/>
            <a:ext cx="72249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14"/>
          <p:cNvSpPr txBox="1">
            <a:spLocks noGrp="1"/>
          </p:cNvSpPr>
          <p:nvPr>
            <p:ph type="subTitle" idx="1"/>
          </p:nvPr>
        </p:nvSpPr>
        <p:spPr>
          <a:xfrm>
            <a:off x="2137850" y="3924575"/>
            <a:ext cx="4868400" cy="2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 idx="2" hasCustomPrompt="1"/>
          </p:nvPr>
        </p:nvSpPr>
        <p:spPr>
          <a:xfrm>
            <a:off x="3785050" y="909638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title"/>
          </p:nvPr>
        </p:nvSpPr>
        <p:spPr>
          <a:xfrm>
            <a:off x="937025" y="1749250"/>
            <a:ext cx="66603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>
            <a:off x="980900" y="3941778"/>
            <a:ext cx="4938900" cy="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title" idx="2" hasCustomPrompt="1"/>
          </p:nvPr>
        </p:nvSpPr>
        <p:spPr>
          <a:xfrm>
            <a:off x="937025" y="773313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1_1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 txBox="1">
            <a:spLocks noGrp="1"/>
          </p:cNvSpPr>
          <p:nvPr>
            <p:ph type="title"/>
          </p:nvPr>
        </p:nvSpPr>
        <p:spPr>
          <a:xfrm>
            <a:off x="937025" y="1749250"/>
            <a:ext cx="55944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5" name="Google Shape;335;p16"/>
          <p:cNvSpPr txBox="1">
            <a:spLocks noGrp="1"/>
          </p:cNvSpPr>
          <p:nvPr>
            <p:ph type="subTitle" idx="1"/>
          </p:nvPr>
        </p:nvSpPr>
        <p:spPr>
          <a:xfrm>
            <a:off x="937025" y="3899075"/>
            <a:ext cx="4938900" cy="2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6"/>
          <p:cNvSpPr txBox="1">
            <a:spLocks noGrp="1"/>
          </p:cNvSpPr>
          <p:nvPr>
            <p:ph type="title" idx="2" hasCustomPrompt="1"/>
          </p:nvPr>
        </p:nvSpPr>
        <p:spPr>
          <a:xfrm>
            <a:off x="937025" y="773313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1_1_1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 txBox="1">
            <a:spLocks noGrp="1"/>
          </p:cNvSpPr>
          <p:nvPr>
            <p:ph type="title"/>
          </p:nvPr>
        </p:nvSpPr>
        <p:spPr>
          <a:xfrm>
            <a:off x="3792800" y="1749250"/>
            <a:ext cx="4637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1" name="Google Shape;351;p17"/>
          <p:cNvSpPr txBox="1">
            <a:spLocks noGrp="1"/>
          </p:cNvSpPr>
          <p:nvPr>
            <p:ph type="subTitle" idx="1"/>
          </p:nvPr>
        </p:nvSpPr>
        <p:spPr>
          <a:xfrm>
            <a:off x="5393575" y="3916306"/>
            <a:ext cx="2884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7"/>
          <p:cNvSpPr txBox="1">
            <a:spLocks noGrp="1"/>
          </p:cNvSpPr>
          <p:nvPr>
            <p:ph type="title" idx="2" hasCustomPrompt="1"/>
          </p:nvPr>
        </p:nvSpPr>
        <p:spPr>
          <a:xfrm>
            <a:off x="6856800" y="864982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3045450" y="3337850"/>
            <a:ext cx="3053400" cy="2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2"/>
          </p:nvPr>
        </p:nvSpPr>
        <p:spPr>
          <a:xfrm>
            <a:off x="1512000" y="1624050"/>
            <a:ext cx="61203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4621400" y="1119075"/>
            <a:ext cx="3587400" cy="18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4621400" y="2974113"/>
            <a:ext cx="35874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1"/>
          <p:cNvSpPr txBox="1">
            <a:spLocks noGrp="1"/>
          </p:cNvSpPr>
          <p:nvPr>
            <p:ph type="title" hasCustomPrompt="1"/>
          </p:nvPr>
        </p:nvSpPr>
        <p:spPr>
          <a:xfrm>
            <a:off x="4847400" y="916000"/>
            <a:ext cx="35832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29" name="Google Shape;429;p21"/>
          <p:cNvSpPr txBox="1">
            <a:spLocks noGrp="1"/>
          </p:cNvSpPr>
          <p:nvPr>
            <p:ph type="subTitle" idx="1"/>
          </p:nvPr>
        </p:nvSpPr>
        <p:spPr>
          <a:xfrm>
            <a:off x="4850100" y="1952176"/>
            <a:ext cx="3577800" cy="1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1"/>
          <p:cNvSpPr txBox="1">
            <a:spLocks noGrp="1"/>
          </p:cNvSpPr>
          <p:nvPr>
            <p:ph type="title" idx="2" hasCustomPrompt="1"/>
          </p:nvPr>
        </p:nvSpPr>
        <p:spPr>
          <a:xfrm>
            <a:off x="713400" y="1857225"/>
            <a:ext cx="35832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31" name="Google Shape;431;p21"/>
          <p:cNvSpPr txBox="1">
            <a:spLocks noGrp="1"/>
          </p:cNvSpPr>
          <p:nvPr>
            <p:ph type="subTitle" idx="3"/>
          </p:nvPr>
        </p:nvSpPr>
        <p:spPr>
          <a:xfrm>
            <a:off x="716100" y="2893300"/>
            <a:ext cx="3577800" cy="1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title" idx="4" hasCustomPrompt="1"/>
          </p:nvPr>
        </p:nvSpPr>
        <p:spPr>
          <a:xfrm>
            <a:off x="4847400" y="2824825"/>
            <a:ext cx="3583200" cy="9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33" name="Google Shape;433;p21"/>
          <p:cNvSpPr txBox="1">
            <a:spLocks noGrp="1"/>
          </p:cNvSpPr>
          <p:nvPr>
            <p:ph type="subTitle" idx="5"/>
          </p:nvPr>
        </p:nvSpPr>
        <p:spPr>
          <a:xfrm>
            <a:off x="4850100" y="3834526"/>
            <a:ext cx="3577800" cy="1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title"/>
          </p:nvPr>
        </p:nvSpPr>
        <p:spPr>
          <a:xfrm>
            <a:off x="4128625" y="1408200"/>
            <a:ext cx="39735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subTitle" idx="1"/>
          </p:nvPr>
        </p:nvSpPr>
        <p:spPr>
          <a:xfrm>
            <a:off x="4128625" y="2139600"/>
            <a:ext cx="3973500" cy="15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3"/>
          <p:cNvSpPr txBox="1">
            <a:spLocks noGrp="1"/>
          </p:cNvSpPr>
          <p:nvPr>
            <p:ph type="title"/>
          </p:nvPr>
        </p:nvSpPr>
        <p:spPr>
          <a:xfrm>
            <a:off x="5182433" y="1959423"/>
            <a:ext cx="2518800" cy="2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1" name="Google Shape;481;p23"/>
          <p:cNvSpPr txBox="1">
            <a:spLocks noGrp="1"/>
          </p:cNvSpPr>
          <p:nvPr>
            <p:ph type="title" idx="2"/>
          </p:nvPr>
        </p:nvSpPr>
        <p:spPr>
          <a:xfrm>
            <a:off x="5182437" y="2288700"/>
            <a:ext cx="25188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2" name="Google Shape;482;p23"/>
          <p:cNvSpPr txBox="1">
            <a:spLocks noGrp="1"/>
          </p:cNvSpPr>
          <p:nvPr>
            <p:ph type="title" idx="3"/>
          </p:nvPr>
        </p:nvSpPr>
        <p:spPr>
          <a:xfrm>
            <a:off x="1442925" y="1959423"/>
            <a:ext cx="2518500" cy="2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3" name="Google Shape;483;p23"/>
          <p:cNvSpPr txBox="1">
            <a:spLocks noGrp="1"/>
          </p:cNvSpPr>
          <p:nvPr>
            <p:ph type="title" idx="4"/>
          </p:nvPr>
        </p:nvSpPr>
        <p:spPr>
          <a:xfrm>
            <a:off x="1442763" y="2288700"/>
            <a:ext cx="25188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4676675" y="1631488"/>
            <a:ext cx="36651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5106575" y="3758425"/>
            <a:ext cx="2805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2" hasCustomPrompt="1"/>
          </p:nvPr>
        </p:nvSpPr>
        <p:spPr>
          <a:xfrm>
            <a:off x="5908025" y="795838"/>
            <a:ext cx="1202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4"/>
          <p:cNvSpPr txBox="1">
            <a:spLocks noGrp="1"/>
          </p:cNvSpPr>
          <p:nvPr>
            <p:ph type="title"/>
          </p:nvPr>
        </p:nvSpPr>
        <p:spPr>
          <a:xfrm>
            <a:off x="4915797" y="3414978"/>
            <a:ext cx="25188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7" name="Google Shape;507;p24"/>
          <p:cNvSpPr txBox="1">
            <a:spLocks noGrp="1"/>
          </p:cNvSpPr>
          <p:nvPr>
            <p:ph type="title" idx="2"/>
          </p:nvPr>
        </p:nvSpPr>
        <p:spPr>
          <a:xfrm>
            <a:off x="4915800" y="3736500"/>
            <a:ext cx="25188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08" name="Google Shape;508;p24"/>
          <p:cNvSpPr txBox="1">
            <a:spLocks noGrp="1"/>
          </p:cNvSpPr>
          <p:nvPr>
            <p:ph type="title" idx="3"/>
          </p:nvPr>
        </p:nvSpPr>
        <p:spPr>
          <a:xfrm>
            <a:off x="1709675" y="3414978"/>
            <a:ext cx="25185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9" name="Google Shape;509;p24"/>
          <p:cNvSpPr txBox="1">
            <a:spLocks noGrp="1"/>
          </p:cNvSpPr>
          <p:nvPr>
            <p:ph type="title" idx="4"/>
          </p:nvPr>
        </p:nvSpPr>
        <p:spPr>
          <a:xfrm>
            <a:off x="1709525" y="3736500"/>
            <a:ext cx="25188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0" name="Google Shape;510;p24"/>
          <p:cNvSpPr txBox="1">
            <a:spLocks noGrp="1"/>
          </p:cNvSpPr>
          <p:nvPr>
            <p:ph type="title" idx="5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7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7"/>
          <p:cNvSpPr txBox="1">
            <a:spLocks noGrp="1"/>
          </p:cNvSpPr>
          <p:nvPr>
            <p:ph type="title" idx="2"/>
          </p:nvPr>
        </p:nvSpPr>
        <p:spPr>
          <a:xfrm>
            <a:off x="946875" y="2320374"/>
            <a:ext cx="19599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0" name="Google Shape;570;p27"/>
          <p:cNvSpPr txBox="1">
            <a:spLocks noGrp="1"/>
          </p:cNvSpPr>
          <p:nvPr>
            <p:ph type="title" idx="3"/>
          </p:nvPr>
        </p:nvSpPr>
        <p:spPr>
          <a:xfrm>
            <a:off x="946850" y="2668595"/>
            <a:ext cx="19599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1" name="Google Shape;571;p27"/>
          <p:cNvSpPr txBox="1">
            <a:spLocks noGrp="1"/>
          </p:cNvSpPr>
          <p:nvPr>
            <p:ph type="title" idx="4"/>
          </p:nvPr>
        </p:nvSpPr>
        <p:spPr>
          <a:xfrm>
            <a:off x="3592062" y="2320374"/>
            <a:ext cx="19599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2" name="Google Shape;572;p27"/>
          <p:cNvSpPr txBox="1">
            <a:spLocks noGrp="1"/>
          </p:cNvSpPr>
          <p:nvPr>
            <p:ph type="title" idx="5"/>
          </p:nvPr>
        </p:nvSpPr>
        <p:spPr>
          <a:xfrm>
            <a:off x="3592037" y="2668595"/>
            <a:ext cx="19599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3" name="Google Shape;573;p27"/>
          <p:cNvSpPr txBox="1">
            <a:spLocks noGrp="1"/>
          </p:cNvSpPr>
          <p:nvPr>
            <p:ph type="title" idx="6"/>
          </p:nvPr>
        </p:nvSpPr>
        <p:spPr>
          <a:xfrm>
            <a:off x="6237124" y="2320374"/>
            <a:ext cx="19599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4" name="Google Shape;574;p27"/>
          <p:cNvSpPr txBox="1">
            <a:spLocks noGrp="1"/>
          </p:cNvSpPr>
          <p:nvPr>
            <p:ph type="title" idx="7"/>
          </p:nvPr>
        </p:nvSpPr>
        <p:spPr>
          <a:xfrm>
            <a:off x="6237100" y="2668595"/>
            <a:ext cx="19599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5" name="Google Shape;575;p27"/>
          <p:cNvSpPr txBox="1">
            <a:spLocks noGrp="1"/>
          </p:cNvSpPr>
          <p:nvPr>
            <p:ph type="title" idx="8"/>
          </p:nvPr>
        </p:nvSpPr>
        <p:spPr>
          <a:xfrm>
            <a:off x="946850" y="3709172"/>
            <a:ext cx="19599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6" name="Google Shape;576;p27"/>
          <p:cNvSpPr txBox="1">
            <a:spLocks noGrp="1"/>
          </p:cNvSpPr>
          <p:nvPr>
            <p:ph type="title" idx="9"/>
          </p:nvPr>
        </p:nvSpPr>
        <p:spPr>
          <a:xfrm>
            <a:off x="3592037" y="3709172"/>
            <a:ext cx="19599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7" name="Google Shape;577;p27"/>
          <p:cNvSpPr txBox="1">
            <a:spLocks noGrp="1"/>
          </p:cNvSpPr>
          <p:nvPr>
            <p:ph type="title" idx="13"/>
          </p:nvPr>
        </p:nvSpPr>
        <p:spPr>
          <a:xfrm>
            <a:off x="6237100" y="3709172"/>
            <a:ext cx="19599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8"/>
          <p:cNvSpPr txBox="1">
            <a:spLocks noGrp="1"/>
          </p:cNvSpPr>
          <p:nvPr>
            <p:ph type="title" idx="2"/>
          </p:nvPr>
        </p:nvSpPr>
        <p:spPr>
          <a:xfrm>
            <a:off x="5087952" y="1644325"/>
            <a:ext cx="26316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3" name="Google Shape;593;p28"/>
          <p:cNvSpPr txBox="1">
            <a:spLocks noGrp="1"/>
          </p:cNvSpPr>
          <p:nvPr>
            <p:ph type="title" idx="3"/>
          </p:nvPr>
        </p:nvSpPr>
        <p:spPr>
          <a:xfrm>
            <a:off x="5087938" y="2034900"/>
            <a:ext cx="2631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94" name="Google Shape;594;p28"/>
          <p:cNvSpPr txBox="1">
            <a:spLocks noGrp="1"/>
          </p:cNvSpPr>
          <p:nvPr>
            <p:ph type="title" idx="4"/>
          </p:nvPr>
        </p:nvSpPr>
        <p:spPr>
          <a:xfrm>
            <a:off x="1424450" y="1644325"/>
            <a:ext cx="26316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5" name="Google Shape;595;p28"/>
          <p:cNvSpPr txBox="1">
            <a:spLocks noGrp="1"/>
          </p:cNvSpPr>
          <p:nvPr>
            <p:ph type="title" idx="5"/>
          </p:nvPr>
        </p:nvSpPr>
        <p:spPr>
          <a:xfrm>
            <a:off x="1424413" y="2034900"/>
            <a:ext cx="2631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96" name="Google Shape;596;p28"/>
          <p:cNvSpPr txBox="1">
            <a:spLocks noGrp="1"/>
          </p:cNvSpPr>
          <p:nvPr>
            <p:ph type="title" idx="6"/>
          </p:nvPr>
        </p:nvSpPr>
        <p:spPr>
          <a:xfrm>
            <a:off x="5087952" y="3296088"/>
            <a:ext cx="26316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7" name="Google Shape;597;p28"/>
          <p:cNvSpPr txBox="1">
            <a:spLocks noGrp="1"/>
          </p:cNvSpPr>
          <p:nvPr>
            <p:ph type="title" idx="7"/>
          </p:nvPr>
        </p:nvSpPr>
        <p:spPr>
          <a:xfrm>
            <a:off x="5087938" y="3686675"/>
            <a:ext cx="2631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98" name="Google Shape;598;p28"/>
          <p:cNvSpPr txBox="1">
            <a:spLocks noGrp="1"/>
          </p:cNvSpPr>
          <p:nvPr>
            <p:ph type="title" idx="8"/>
          </p:nvPr>
        </p:nvSpPr>
        <p:spPr>
          <a:xfrm>
            <a:off x="1424450" y="3296088"/>
            <a:ext cx="26316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9" name="Google Shape;599;p28"/>
          <p:cNvSpPr txBox="1">
            <a:spLocks noGrp="1"/>
          </p:cNvSpPr>
          <p:nvPr>
            <p:ph type="title" idx="9"/>
          </p:nvPr>
        </p:nvSpPr>
        <p:spPr>
          <a:xfrm>
            <a:off x="1424413" y="3686675"/>
            <a:ext cx="2631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2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9"/>
          <p:cNvSpPr txBox="1">
            <a:spLocks noGrp="1"/>
          </p:cNvSpPr>
          <p:nvPr>
            <p:ph type="title"/>
          </p:nvPr>
        </p:nvSpPr>
        <p:spPr>
          <a:xfrm>
            <a:off x="714675" y="1661501"/>
            <a:ext cx="23859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29"/>
          <p:cNvSpPr txBox="1">
            <a:spLocks noGrp="1"/>
          </p:cNvSpPr>
          <p:nvPr>
            <p:ph type="title" idx="2"/>
          </p:nvPr>
        </p:nvSpPr>
        <p:spPr>
          <a:xfrm>
            <a:off x="714687" y="1964659"/>
            <a:ext cx="23859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624" name="Google Shape;624;p29"/>
          <p:cNvSpPr txBox="1">
            <a:spLocks noGrp="1"/>
          </p:cNvSpPr>
          <p:nvPr>
            <p:ph type="title" idx="3" hasCustomPrompt="1"/>
          </p:nvPr>
        </p:nvSpPr>
        <p:spPr>
          <a:xfrm>
            <a:off x="3302900" y="1846625"/>
            <a:ext cx="1164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5" name="Google Shape;625;p29"/>
          <p:cNvSpPr txBox="1">
            <a:spLocks noGrp="1"/>
          </p:cNvSpPr>
          <p:nvPr>
            <p:ph type="title" idx="4"/>
          </p:nvPr>
        </p:nvSpPr>
        <p:spPr>
          <a:xfrm>
            <a:off x="714675" y="3165401"/>
            <a:ext cx="23859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29"/>
          <p:cNvSpPr txBox="1">
            <a:spLocks noGrp="1"/>
          </p:cNvSpPr>
          <p:nvPr>
            <p:ph type="title" idx="5"/>
          </p:nvPr>
        </p:nvSpPr>
        <p:spPr>
          <a:xfrm>
            <a:off x="714687" y="3470660"/>
            <a:ext cx="2385900" cy="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627" name="Google Shape;627;p29"/>
          <p:cNvSpPr txBox="1">
            <a:spLocks noGrp="1"/>
          </p:cNvSpPr>
          <p:nvPr>
            <p:ph type="title" idx="6"/>
          </p:nvPr>
        </p:nvSpPr>
        <p:spPr>
          <a:xfrm>
            <a:off x="6043975" y="1661501"/>
            <a:ext cx="23859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29"/>
          <p:cNvSpPr txBox="1">
            <a:spLocks noGrp="1"/>
          </p:cNvSpPr>
          <p:nvPr>
            <p:ph type="title" idx="7"/>
          </p:nvPr>
        </p:nvSpPr>
        <p:spPr>
          <a:xfrm>
            <a:off x="6043987" y="1956475"/>
            <a:ext cx="23859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629" name="Google Shape;629;p29"/>
          <p:cNvSpPr txBox="1">
            <a:spLocks noGrp="1"/>
          </p:cNvSpPr>
          <p:nvPr>
            <p:ph type="title" idx="8"/>
          </p:nvPr>
        </p:nvSpPr>
        <p:spPr>
          <a:xfrm>
            <a:off x="6043975" y="3165401"/>
            <a:ext cx="23859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29"/>
          <p:cNvSpPr txBox="1">
            <a:spLocks noGrp="1"/>
          </p:cNvSpPr>
          <p:nvPr>
            <p:ph type="title" idx="9"/>
          </p:nvPr>
        </p:nvSpPr>
        <p:spPr>
          <a:xfrm>
            <a:off x="6043987" y="3462400"/>
            <a:ext cx="2385900" cy="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None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631" name="Google Shape;631;p29"/>
          <p:cNvSpPr txBox="1">
            <a:spLocks noGrp="1"/>
          </p:cNvSpPr>
          <p:nvPr>
            <p:ph type="title" idx="13" hasCustomPrompt="1"/>
          </p:nvPr>
        </p:nvSpPr>
        <p:spPr>
          <a:xfrm>
            <a:off x="4652875" y="1846625"/>
            <a:ext cx="1164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2" name="Google Shape;632;p29"/>
          <p:cNvSpPr txBox="1">
            <a:spLocks noGrp="1"/>
          </p:cNvSpPr>
          <p:nvPr>
            <p:ph type="title" idx="14" hasCustomPrompt="1"/>
          </p:nvPr>
        </p:nvSpPr>
        <p:spPr>
          <a:xfrm>
            <a:off x="3302900" y="3352600"/>
            <a:ext cx="1164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3" name="Google Shape;633;p29"/>
          <p:cNvSpPr txBox="1">
            <a:spLocks noGrp="1"/>
          </p:cNvSpPr>
          <p:nvPr>
            <p:ph type="title" idx="15" hasCustomPrompt="1"/>
          </p:nvPr>
        </p:nvSpPr>
        <p:spPr>
          <a:xfrm>
            <a:off x="4652875" y="3352600"/>
            <a:ext cx="1164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4" name="Google Shape;634;p29"/>
          <p:cNvSpPr txBox="1">
            <a:spLocks noGrp="1"/>
          </p:cNvSpPr>
          <p:nvPr>
            <p:ph type="title" idx="16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0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title" idx="2"/>
          </p:nvPr>
        </p:nvSpPr>
        <p:spPr>
          <a:xfrm>
            <a:off x="3450325" y="1842109"/>
            <a:ext cx="22434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0" name="Google Shape;650;p30"/>
          <p:cNvSpPr txBox="1">
            <a:spLocks noGrp="1"/>
          </p:cNvSpPr>
          <p:nvPr>
            <p:ph type="title" idx="3"/>
          </p:nvPr>
        </p:nvSpPr>
        <p:spPr>
          <a:xfrm>
            <a:off x="3450319" y="2196767"/>
            <a:ext cx="2243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1" name="Google Shape;651;p30"/>
          <p:cNvSpPr txBox="1">
            <a:spLocks noGrp="1"/>
          </p:cNvSpPr>
          <p:nvPr>
            <p:ph type="title" idx="4"/>
          </p:nvPr>
        </p:nvSpPr>
        <p:spPr>
          <a:xfrm>
            <a:off x="752150" y="1842109"/>
            <a:ext cx="22431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2" name="Google Shape;652;p30"/>
          <p:cNvSpPr txBox="1">
            <a:spLocks noGrp="1"/>
          </p:cNvSpPr>
          <p:nvPr>
            <p:ph type="title" idx="5"/>
          </p:nvPr>
        </p:nvSpPr>
        <p:spPr>
          <a:xfrm>
            <a:off x="751790" y="2196767"/>
            <a:ext cx="22431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3" name="Google Shape;653;p30"/>
          <p:cNvSpPr txBox="1">
            <a:spLocks noGrp="1"/>
          </p:cNvSpPr>
          <p:nvPr>
            <p:ph type="title" idx="6"/>
          </p:nvPr>
        </p:nvSpPr>
        <p:spPr>
          <a:xfrm>
            <a:off x="6148800" y="1842109"/>
            <a:ext cx="22434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30"/>
          <p:cNvSpPr txBox="1">
            <a:spLocks noGrp="1"/>
          </p:cNvSpPr>
          <p:nvPr>
            <p:ph type="title" idx="7"/>
          </p:nvPr>
        </p:nvSpPr>
        <p:spPr>
          <a:xfrm>
            <a:off x="6148796" y="2196767"/>
            <a:ext cx="2243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5" name="Google Shape;655;p30"/>
          <p:cNvSpPr txBox="1">
            <a:spLocks noGrp="1"/>
          </p:cNvSpPr>
          <p:nvPr>
            <p:ph type="title" idx="8"/>
          </p:nvPr>
        </p:nvSpPr>
        <p:spPr>
          <a:xfrm>
            <a:off x="3450326" y="3628499"/>
            <a:ext cx="22434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6" name="Google Shape;656;p30"/>
          <p:cNvSpPr txBox="1">
            <a:spLocks noGrp="1"/>
          </p:cNvSpPr>
          <p:nvPr>
            <p:ph type="title" idx="9"/>
          </p:nvPr>
        </p:nvSpPr>
        <p:spPr>
          <a:xfrm>
            <a:off x="3450319" y="3979800"/>
            <a:ext cx="2243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7" name="Google Shape;657;p30"/>
          <p:cNvSpPr txBox="1">
            <a:spLocks noGrp="1"/>
          </p:cNvSpPr>
          <p:nvPr>
            <p:ph type="title" idx="13"/>
          </p:nvPr>
        </p:nvSpPr>
        <p:spPr>
          <a:xfrm>
            <a:off x="751800" y="3628499"/>
            <a:ext cx="22431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8" name="Google Shape;658;p30"/>
          <p:cNvSpPr txBox="1">
            <a:spLocks noGrp="1"/>
          </p:cNvSpPr>
          <p:nvPr>
            <p:ph type="title" idx="14"/>
          </p:nvPr>
        </p:nvSpPr>
        <p:spPr>
          <a:xfrm>
            <a:off x="751790" y="3979800"/>
            <a:ext cx="22431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9" name="Google Shape;659;p30"/>
          <p:cNvSpPr txBox="1">
            <a:spLocks noGrp="1"/>
          </p:cNvSpPr>
          <p:nvPr>
            <p:ph type="title" idx="15"/>
          </p:nvPr>
        </p:nvSpPr>
        <p:spPr>
          <a:xfrm>
            <a:off x="6148802" y="3628499"/>
            <a:ext cx="22434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30"/>
          <p:cNvSpPr txBox="1">
            <a:spLocks noGrp="1"/>
          </p:cNvSpPr>
          <p:nvPr>
            <p:ph type="title" idx="16"/>
          </p:nvPr>
        </p:nvSpPr>
        <p:spPr>
          <a:xfrm>
            <a:off x="6148796" y="3979800"/>
            <a:ext cx="2243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4"/>
          <p:cNvSpPr txBox="1">
            <a:spLocks noGrp="1"/>
          </p:cNvSpPr>
          <p:nvPr>
            <p:ph type="ctrTitle"/>
          </p:nvPr>
        </p:nvSpPr>
        <p:spPr>
          <a:xfrm>
            <a:off x="718792" y="578550"/>
            <a:ext cx="45681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37" name="Google Shape;737;p34"/>
          <p:cNvSpPr txBox="1">
            <a:spLocks noGrp="1"/>
          </p:cNvSpPr>
          <p:nvPr>
            <p:ph type="subTitle" idx="1"/>
          </p:nvPr>
        </p:nvSpPr>
        <p:spPr>
          <a:xfrm>
            <a:off x="718792" y="1676300"/>
            <a:ext cx="4568100" cy="3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9" name="Google Shape;739;p34"/>
          <p:cNvSpPr txBox="1">
            <a:spLocks noGrp="1"/>
          </p:cNvSpPr>
          <p:nvPr>
            <p:ph type="subTitle" idx="2"/>
          </p:nvPr>
        </p:nvSpPr>
        <p:spPr>
          <a:xfrm>
            <a:off x="718767" y="2009300"/>
            <a:ext cx="45681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68" y="98856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86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81150" y="1131150"/>
            <a:ext cx="50160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781150" y="1772850"/>
            <a:ext cx="5016000" cy="22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1481675" y="1164175"/>
            <a:ext cx="6180600" cy="28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972325" y="1337900"/>
            <a:ext cx="3615300" cy="14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972325" y="2789600"/>
            <a:ext cx="30636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2822225" y="1778550"/>
            <a:ext cx="3499500" cy="25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title" hasCustomPrompt="1"/>
          </p:nvPr>
        </p:nvSpPr>
        <p:spPr>
          <a:xfrm>
            <a:off x="1107725" y="1665450"/>
            <a:ext cx="69285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1869725" y="3340200"/>
            <a:ext cx="5404500" cy="2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>
            <a:off x="1555809" y="1130303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/>
          </p:nvPr>
        </p:nvSpPr>
        <p:spPr>
          <a:xfrm>
            <a:off x="716550" y="1753557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/>
          </p:nvPr>
        </p:nvSpPr>
        <p:spPr>
          <a:xfrm>
            <a:off x="716559" y="2138603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>
            <a:off x="4178250" y="1130303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6"/>
          </p:nvPr>
        </p:nvSpPr>
        <p:spPr>
          <a:xfrm>
            <a:off x="3339000" y="1753563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7"/>
          </p:nvPr>
        </p:nvSpPr>
        <p:spPr>
          <a:xfrm>
            <a:off x="3339000" y="2138603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8" hasCustomPrompt="1"/>
          </p:nvPr>
        </p:nvSpPr>
        <p:spPr>
          <a:xfrm>
            <a:off x="1555809" y="2923225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9"/>
          </p:nvPr>
        </p:nvSpPr>
        <p:spPr>
          <a:xfrm>
            <a:off x="716550" y="3555888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3"/>
          </p:nvPr>
        </p:nvSpPr>
        <p:spPr>
          <a:xfrm>
            <a:off x="716559" y="3931525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4" hasCustomPrompt="1"/>
          </p:nvPr>
        </p:nvSpPr>
        <p:spPr>
          <a:xfrm>
            <a:off x="4178250" y="2923225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5"/>
          </p:nvPr>
        </p:nvSpPr>
        <p:spPr>
          <a:xfrm>
            <a:off x="3338996" y="3555888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6"/>
          </p:nvPr>
        </p:nvSpPr>
        <p:spPr>
          <a:xfrm>
            <a:off x="3339000" y="3931525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17" hasCustomPrompt="1"/>
          </p:nvPr>
        </p:nvSpPr>
        <p:spPr>
          <a:xfrm>
            <a:off x="6800695" y="1130303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18"/>
          </p:nvPr>
        </p:nvSpPr>
        <p:spPr>
          <a:xfrm>
            <a:off x="5961448" y="1753563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19"/>
          </p:nvPr>
        </p:nvSpPr>
        <p:spPr>
          <a:xfrm>
            <a:off x="5961445" y="2138603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20" hasCustomPrompt="1"/>
          </p:nvPr>
        </p:nvSpPr>
        <p:spPr>
          <a:xfrm>
            <a:off x="6800695" y="2923225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21"/>
          </p:nvPr>
        </p:nvSpPr>
        <p:spPr>
          <a:xfrm>
            <a:off x="5961446" y="3555888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22"/>
          </p:nvPr>
        </p:nvSpPr>
        <p:spPr>
          <a:xfrm>
            <a:off x="5961445" y="3931525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cois One"/>
              <a:buNone/>
              <a:defRPr sz="3000" b="1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cois One"/>
              <a:buNone/>
              <a:defRPr sz="3000" b="1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cois One"/>
              <a:buNone/>
              <a:defRPr sz="3000" b="1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cois One"/>
              <a:buNone/>
              <a:defRPr sz="3000" b="1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cois One"/>
              <a:buNone/>
              <a:defRPr sz="3000" b="1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cois One"/>
              <a:buNone/>
              <a:defRPr sz="3000" b="1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cois One"/>
              <a:buNone/>
              <a:defRPr sz="3000" b="1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cois One"/>
              <a:buNone/>
              <a:defRPr sz="3000" b="1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cois One"/>
              <a:buNone/>
              <a:defRPr sz="3000" b="1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Char char="●"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Char char="○"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Char char="■"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Char char="●"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Char char="○"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Char char="■"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Char char="●"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Char char="○"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BeeZee"/>
              <a:buChar char="■"/>
              <a:defRPr sz="15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3" r:id="rId21"/>
    <p:sldLayoutId id="2147483674" r:id="rId22"/>
    <p:sldLayoutId id="2147483675" r:id="rId23"/>
    <p:sldLayoutId id="2147483676" r:id="rId24"/>
    <p:sldLayoutId id="2147483680" r:id="rId25"/>
    <p:sldLayoutId id="2147483681" r:id="rId26"/>
    <p:sldLayoutId id="2147483682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ayV7ToUozrnIea7WKLt00fLt9qGhEEI3rUGwZJO7cE/copy#gid=177389592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5">
            <a:extLst>
              <a:ext uri="{FF2B5EF4-FFF2-40B4-BE49-F238E27FC236}">
                <a16:creationId xmlns:a16="http://schemas.microsoft.com/office/drawing/2014/main" id="{231F60A7-D7C2-4AFD-B369-7B1A950C73FF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700000000000000" pitchFamily="2" charset="-78"/>
            </a:endParaRPr>
          </a:p>
        </p:txBody>
      </p:sp>
      <p:sp>
        <p:nvSpPr>
          <p:cNvPr id="777" name="Google Shape;777;p40"/>
          <p:cNvSpPr/>
          <p:nvPr/>
        </p:nvSpPr>
        <p:spPr>
          <a:xfrm>
            <a:off x="882650" y="3981592"/>
            <a:ext cx="4148152" cy="49117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779" name="Google Shape;779;p40"/>
          <p:cNvSpPr txBox="1">
            <a:spLocks noGrp="1"/>
          </p:cNvSpPr>
          <p:nvPr>
            <p:ph type="subTitle" idx="1"/>
          </p:nvPr>
        </p:nvSpPr>
        <p:spPr>
          <a:xfrm>
            <a:off x="938075" y="4029780"/>
            <a:ext cx="40347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>
                <a:cs typeface="B Nazanin" panose="00000700000000000000" pitchFamily="2" charset="-78"/>
              </a:rPr>
              <a:t>قالب پاورپوینت زیست شناسی</a:t>
            </a:r>
            <a:endParaRPr sz="2000" dirty="0">
              <a:cs typeface="B Nazanin" panose="00000700000000000000" pitchFamily="2" charset="-78"/>
            </a:endParaRPr>
          </a:p>
        </p:txBody>
      </p:sp>
      <p:sp>
        <p:nvSpPr>
          <p:cNvPr id="780" name="Google Shape;780;p40"/>
          <p:cNvSpPr txBox="1">
            <a:spLocks noGrp="1"/>
          </p:cNvSpPr>
          <p:nvPr>
            <p:ph type="ctrTitle"/>
          </p:nvPr>
        </p:nvSpPr>
        <p:spPr>
          <a:xfrm>
            <a:off x="659224" y="2571750"/>
            <a:ext cx="5052537" cy="15079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5400" dirty="0">
                <a:cs typeface="B Nazanin" panose="00000700000000000000" pitchFamily="2" charset="-78"/>
              </a:rPr>
              <a:t>تم: جوانه زنی بذر</a:t>
            </a:r>
            <a:endParaRPr sz="5400" b="0" dirty="0">
              <a:cs typeface="B Nazanin" panose="00000700000000000000" pitchFamily="2" charset="-78"/>
            </a:endParaRPr>
          </a:p>
        </p:txBody>
      </p:sp>
      <p:pic>
        <p:nvPicPr>
          <p:cNvPr id="1026" name="Picture 2" descr="Fotos gratis de Siembra">
            <a:extLst>
              <a:ext uri="{FF2B5EF4-FFF2-40B4-BE49-F238E27FC236}">
                <a16:creationId xmlns:a16="http://schemas.microsoft.com/office/drawing/2014/main" id="{A88B56FE-73AD-4A9F-AD9C-0E882F95B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142FE46F-F38C-4FEE-8BAA-9CA666E457A7}"/>
              </a:ext>
            </a:extLst>
          </p:cNvPr>
          <p:cNvGrpSpPr/>
          <p:nvPr/>
        </p:nvGrpSpPr>
        <p:grpSpPr>
          <a:xfrm>
            <a:off x="2822575" y="376238"/>
            <a:ext cx="1212850" cy="2328863"/>
            <a:chOff x="2822575" y="376238"/>
            <a:chExt cx="1212850" cy="232886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C0C1AE5-4B4C-4A1C-8906-FE7E31259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5800" y="1089026"/>
              <a:ext cx="684213" cy="1616075"/>
            </a:xfrm>
            <a:custGeom>
              <a:avLst/>
              <a:gdLst>
                <a:gd name="T0" fmla="*/ 810 w 1173"/>
                <a:gd name="T1" fmla="*/ 1573 h 2772"/>
                <a:gd name="T2" fmla="*/ 831 w 1173"/>
                <a:gd name="T3" fmla="*/ 1432 h 2772"/>
                <a:gd name="T4" fmla="*/ 752 w 1173"/>
                <a:gd name="T5" fmla="*/ 797 h 2772"/>
                <a:gd name="T6" fmla="*/ 532 w 1173"/>
                <a:gd name="T7" fmla="*/ 164 h 2772"/>
                <a:gd name="T8" fmla="*/ 462 w 1173"/>
                <a:gd name="T9" fmla="*/ 38 h 2772"/>
                <a:gd name="T10" fmla="*/ 474 w 1173"/>
                <a:gd name="T11" fmla="*/ 8 h 2772"/>
                <a:gd name="T12" fmla="*/ 524 w 1173"/>
                <a:gd name="T13" fmla="*/ 24 h 2772"/>
                <a:gd name="T14" fmla="*/ 699 w 1173"/>
                <a:gd name="T15" fmla="*/ 364 h 2772"/>
                <a:gd name="T16" fmla="*/ 884 w 1173"/>
                <a:gd name="T17" fmla="*/ 1020 h 2772"/>
                <a:gd name="T18" fmla="*/ 922 w 1173"/>
                <a:gd name="T19" fmla="*/ 1371 h 2772"/>
                <a:gd name="T20" fmla="*/ 889 w 1173"/>
                <a:gd name="T21" fmla="*/ 1592 h 2772"/>
                <a:gd name="T22" fmla="*/ 1106 w 1173"/>
                <a:gd name="T23" fmla="*/ 1768 h 2772"/>
                <a:gd name="T24" fmla="*/ 1162 w 1173"/>
                <a:gd name="T25" fmla="*/ 2048 h 2772"/>
                <a:gd name="T26" fmla="*/ 620 w 1173"/>
                <a:gd name="T27" fmla="*/ 2723 h 2772"/>
                <a:gd name="T28" fmla="*/ 291 w 1173"/>
                <a:gd name="T29" fmla="*/ 2735 h 2772"/>
                <a:gd name="T30" fmla="*/ 24 w 1173"/>
                <a:gd name="T31" fmla="*/ 2414 h 2772"/>
                <a:gd name="T32" fmla="*/ 91 w 1173"/>
                <a:gd name="T33" fmla="*/ 2027 h 2772"/>
                <a:gd name="T34" fmla="*/ 534 w 1173"/>
                <a:gd name="T35" fmla="*/ 1614 h 2772"/>
                <a:gd name="T36" fmla="*/ 785 w 1173"/>
                <a:gd name="T37" fmla="*/ 1573 h 2772"/>
                <a:gd name="T38" fmla="*/ 810 w 1173"/>
                <a:gd name="T39" fmla="*/ 1573 h 2772"/>
                <a:gd name="T40" fmla="*/ 820 w 1173"/>
                <a:gd name="T41" fmla="*/ 1627 h 2772"/>
                <a:gd name="T42" fmla="*/ 797 w 1173"/>
                <a:gd name="T43" fmla="*/ 1759 h 2772"/>
                <a:gd name="T44" fmla="*/ 712 w 1173"/>
                <a:gd name="T45" fmla="*/ 1925 h 2772"/>
                <a:gd name="T46" fmla="*/ 553 w 1173"/>
                <a:gd name="T47" fmla="*/ 2097 h 2772"/>
                <a:gd name="T48" fmla="*/ 400 w 1173"/>
                <a:gd name="T49" fmla="*/ 2186 h 2772"/>
                <a:gd name="T50" fmla="*/ 293 w 1173"/>
                <a:gd name="T51" fmla="*/ 2323 h 2772"/>
                <a:gd name="T52" fmla="*/ 308 w 1173"/>
                <a:gd name="T53" fmla="*/ 2448 h 2772"/>
                <a:gd name="T54" fmla="*/ 308 w 1173"/>
                <a:gd name="T55" fmla="*/ 2366 h 2772"/>
                <a:gd name="T56" fmla="*/ 400 w 1173"/>
                <a:gd name="T57" fmla="*/ 2222 h 2772"/>
                <a:gd name="T58" fmla="*/ 519 w 1173"/>
                <a:gd name="T59" fmla="*/ 2166 h 2772"/>
                <a:gd name="T60" fmla="*/ 753 w 1173"/>
                <a:gd name="T61" fmla="*/ 1984 h 2772"/>
                <a:gd name="T62" fmla="*/ 883 w 1173"/>
                <a:gd name="T63" fmla="*/ 1653 h 2772"/>
                <a:gd name="T64" fmla="*/ 889 w 1173"/>
                <a:gd name="T65" fmla="*/ 1595 h 2772"/>
                <a:gd name="T66" fmla="*/ 820 w 1173"/>
                <a:gd name="T67" fmla="*/ 1627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3" h="2772">
                  <a:moveTo>
                    <a:pt x="810" y="1573"/>
                  </a:moveTo>
                  <a:cubicBezTo>
                    <a:pt x="825" y="1527"/>
                    <a:pt x="831" y="1480"/>
                    <a:pt x="831" y="1432"/>
                  </a:cubicBezTo>
                  <a:cubicBezTo>
                    <a:pt x="835" y="1216"/>
                    <a:pt x="800" y="1006"/>
                    <a:pt x="752" y="797"/>
                  </a:cubicBezTo>
                  <a:cubicBezTo>
                    <a:pt x="701" y="578"/>
                    <a:pt x="632" y="365"/>
                    <a:pt x="532" y="164"/>
                  </a:cubicBezTo>
                  <a:cubicBezTo>
                    <a:pt x="510" y="121"/>
                    <a:pt x="486" y="80"/>
                    <a:pt x="462" y="38"/>
                  </a:cubicBezTo>
                  <a:cubicBezTo>
                    <a:pt x="452" y="19"/>
                    <a:pt x="453" y="15"/>
                    <a:pt x="474" y="8"/>
                  </a:cubicBezTo>
                  <a:cubicBezTo>
                    <a:pt x="499" y="0"/>
                    <a:pt x="509" y="3"/>
                    <a:pt x="524" y="24"/>
                  </a:cubicBezTo>
                  <a:cubicBezTo>
                    <a:pt x="598" y="130"/>
                    <a:pt x="652" y="245"/>
                    <a:pt x="699" y="364"/>
                  </a:cubicBezTo>
                  <a:cubicBezTo>
                    <a:pt x="783" y="576"/>
                    <a:pt x="843" y="795"/>
                    <a:pt x="884" y="1020"/>
                  </a:cubicBezTo>
                  <a:cubicBezTo>
                    <a:pt x="905" y="1136"/>
                    <a:pt x="920" y="1253"/>
                    <a:pt x="922" y="1371"/>
                  </a:cubicBezTo>
                  <a:cubicBezTo>
                    <a:pt x="923" y="1446"/>
                    <a:pt x="921" y="1521"/>
                    <a:pt x="889" y="1592"/>
                  </a:cubicBezTo>
                  <a:cubicBezTo>
                    <a:pt x="985" y="1623"/>
                    <a:pt x="1057" y="1682"/>
                    <a:pt x="1106" y="1768"/>
                  </a:cubicBezTo>
                  <a:cubicBezTo>
                    <a:pt x="1155" y="1855"/>
                    <a:pt x="1173" y="1950"/>
                    <a:pt x="1162" y="2048"/>
                  </a:cubicBezTo>
                  <a:cubicBezTo>
                    <a:pt x="1123" y="2385"/>
                    <a:pt x="928" y="2602"/>
                    <a:pt x="620" y="2723"/>
                  </a:cubicBezTo>
                  <a:cubicBezTo>
                    <a:pt x="514" y="2765"/>
                    <a:pt x="402" y="2772"/>
                    <a:pt x="291" y="2735"/>
                  </a:cubicBezTo>
                  <a:cubicBezTo>
                    <a:pt x="137" y="2683"/>
                    <a:pt x="51" y="2572"/>
                    <a:pt x="24" y="2414"/>
                  </a:cubicBezTo>
                  <a:cubicBezTo>
                    <a:pt x="0" y="2277"/>
                    <a:pt x="30" y="2149"/>
                    <a:pt x="91" y="2027"/>
                  </a:cubicBezTo>
                  <a:cubicBezTo>
                    <a:pt x="187" y="1835"/>
                    <a:pt x="333" y="1695"/>
                    <a:pt x="534" y="1614"/>
                  </a:cubicBezTo>
                  <a:cubicBezTo>
                    <a:pt x="614" y="1582"/>
                    <a:pt x="698" y="1566"/>
                    <a:pt x="785" y="1573"/>
                  </a:cubicBezTo>
                  <a:cubicBezTo>
                    <a:pt x="793" y="1573"/>
                    <a:pt x="801" y="1573"/>
                    <a:pt x="810" y="1573"/>
                  </a:cubicBezTo>
                  <a:close/>
                  <a:moveTo>
                    <a:pt x="820" y="1627"/>
                  </a:moveTo>
                  <a:cubicBezTo>
                    <a:pt x="812" y="1671"/>
                    <a:pt x="806" y="1716"/>
                    <a:pt x="797" y="1759"/>
                  </a:cubicBezTo>
                  <a:cubicBezTo>
                    <a:pt x="783" y="1821"/>
                    <a:pt x="750" y="1874"/>
                    <a:pt x="712" y="1925"/>
                  </a:cubicBezTo>
                  <a:cubicBezTo>
                    <a:pt x="665" y="1988"/>
                    <a:pt x="622" y="2054"/>
                    <a:pt x="553" y="2097"/>
                  </a:cubicBezTo>
                  <a:cubicBezTo>
                    <a:pt x="503" y="2128"/>
                    <a:pt x="451" y="2156"/>
                    <a:pt x="400" y="2186"/>
                  </a:cubicBezTo>
                  <a:cubicBezTo>
                    <a:pt x="347" y="2218"/>
                    <a:pt x="305" y="2258"/>
                    <a:pt x="293" y="2323"/>
                  </a:cubicBezTo>
                  <a:cubicBezTo>
                    <a:pt x="286" y="2361"/>
                    <a:pt x="292" y="2424"/>
                    <a:pt x="308" y="2448"/>
                  </a:cubicBezTo>
                  <a:cubicBezTo>
                    <a:pt x="308" y="2421"/>
                    <a:pt x="306" y="2393"/>
                    <a:pt x="308" y="2366"/>
                  </a:cubicBezTo>
                  <a:cubicBezTo>
                    <a:pt x="313" y="2302"/>
                    <a:pt x="342" y="2252"/>
                    <a:pt x="400" y="2222"/>
                  </a:cubicBezTo>
                  <a:cubicBezTo>
                    <a:pt x="440" y="2202"/>
                    <a:pt x="479" y="2184"/>
                    <a:pt x="519" y="2166"/>
                  </a:cubicBezTo>
                  <a:cubicBezTo>
                    <a:pt x="612" y="2124"/>
                    <a:pt x="693" y="2067"/>
                    <a:pt x="753" y="1984"/>
                  </a:cubicBezTo>
                  <a:cubicBezTo>
                    <a:pt x="825" y="1885"/>
                    <a:pt x="867" y="1774"/>
                    <a:pt x="883" y="1653"/>
                  </a:cubicBezTo>
                  <a:cubicBezTo>
                    <a:pt x="885" y="1636"/>
                    <a:pt x="886" y="1618"/>
                    <a:pt x="889" y="1595"/>
                  </a:cubicBezTo>
                  <a:cubicBezTo>
                    <a:pt x="857" y="1634"/>
                    <a:pt x="840" y="1640"/>
                    <a:pt x="820" y="162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DEF4A33-5D71-4CE5-B640-481FBA47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376238"/>
              <a:ext cx="620713" cy="660400"/>
            </a:xfrm>
            <a:custGeom>
              <a:avLst/>
              <a:gdLst>
                <a:gd name="T0" fmla="*/ 2 w 1064"/>
                <a:gd name="T1" fmla="*/ 0 h 1133"/>
                <a:gd name="T2" fmla="*/ 176 w 1064"/>
                <a:gd name="T3" fmla="*/ 25 h 1133"/>
                <a:gd name="T4" fmla="*/ 584 w 1064"/>
                <a:gd name="T5" fmla="*/ 125 h 1133"/>
                <a:gd name="T6" fmla="*/ 863 w 1064"/>
                <a:gd name="T7" fmla="*/ 264 h 1133"/>
                <a:gd name="T8" fmla="*/ 1040 w 1064"/>
                <a:gd name="T9" fmla="*/ 567 h 1133"/>
                <a:gd name="T10" fmla="*/ 991 w 1064"/>
                <a:gd name="T11" fmla="*/ 1026 h 1133"/>
                <a:gd name="T12" fmla="*/ 959 w 1064"/>
                <a:gd name="T13" fmla="*/ 1116 h 1133"/>
                <a:gd name="T14" fmla="*/ 941 w 1064"/>
                <a:gd name="T15" fmla="*/ 1129 h 1133"/>
                <a:gd name="T16" fmla="*/ 436 w 1064"/>
                <a:gd name="T17" fmla="*/ 1057 h 1133"/>
                <a:gd name="T18" fmla="*/ 84 w 1064"/>
                <a:gd name="T19" fmla="*/ 696 h 1133"/>
                <a:gd name="T20" fmla="*/ 13 w 1064"/>
                <a:gd name="T21" fmla="*/ 341 h 1133"/>
                <a:gd name="T22" fmla="*/ 0 w 1064"/>
                <a:gd name="T23" fmla="*/ 25 h 1133"/>
                <a:gd name="T24" fmla="*/ 2 w 1064"/>
                <a:gd name="T25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4" h="1133">
                  <a:moveTo>
                    <a:pt x="2" y="0"/>
                  </a:moveTo>
                  <a:cubicBezTo>
                    <a:pt x="62" y="8"/>
                    <a:pt x="119" y="16"/>
                    <a:pt x="176" y="25"/>
                  </a:cubicBezTo>
                  <a:cubicBezTo>
                    <a:pt x="315" y="48"/>
                    <a:pt x="451" y="78"/>
                    <a:pt x="584" y="125"/>
                  </a:cubicBezTo>
                  <a:cubicBezTo>
                    <a:pt x="683" y="159"/>
                    <a:pt x="778" y="201"/>
                    <a:pt x="863" y="264"/>
                  </a:cubicBezTo>
                  <a:cubicBezTo>
                    <a:pt x="967" y="339"/>
                    <a:pt x="1022" y="443"/>
                    <a:pt x="1040" y="567"/>
                  </a:cubicBezTo>
                  <a:cubicBezTo>
                    <a:pt x="1064" y="724"/>
                    <a:pt x="1036" y="876"/>
                    <a:pt x="991" y="1026"/>
                  </a:cubicBezTo>
                  <a:cubicBezTo>
                    <a:pt x="982" y="1056"/>
                    <a:pt x="971" y="1086"/>
                    <a:pt x="959" y="1116"/>
                  </a:cubicBezTo>
                  <a:cubicBezTo>
                    <a:pt x="957" y="1122"/>
                    <a:pt x="947" y="1129"/>
                    <a:pt x="941" y="1129"/>
                  </a:cubicBezTo>
                  <a:cubicBezTo>
                    <a:pt x="769" y="1133"/>
                    <a:pt x="600" y="1115"/>
                    <a:pt x="436" y="1057"/>
                  </a:cubicBezTo>
                  <a:cubicBezTo>
                    <a:pt x="258" y="995"/>
                    <a:pt x="143" y="874"/>
                    <a:pt x="84" y="696"/>
                  </a:cubicBezTo>
                  <a:cubicBezTo>
                    <a:pt x="46" y="580"/>
                    <a:pt x="21" y="462"/>
                    <a:pt x="13" y="341"/>
                  </a:cubicBezTo>
                  <a:cubicBezTo>
                    <a:pt x="5" y="236"/>
                    <a:pt x="4" y="130"/>
                    <a:pt x="0" y="25"/>
                  </a:cubicBezTo>
                  <a:cubicBezTo>
                    <a:pt x="0" y="18"/>
                    <a:pt x="1" y="11"/>
                    <a:pt x="2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44E2E6C-E6C1-4C8E-941B-3CEF9186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1019176"/>
              <a:ext cx="639763" cy="387350"/>
            </a:xfrm>
            <a:custGeom>
              <a:avLst/>
              <a:gdLst>
                <a:gd name="T0" fmla="*/ 1097 w 1097"/>
                <a:gd name="T1" fmla="*/ 334 h 664"/>
                <a:gd name="T2" fmla="*/ 656 w 1097"/>
                <a:gd name="T3" fmla="*/ 630 h 664"/>
                <a:gd name="T4" fmla="*/ 301 w 1097"/>
                <a:gd name="T5" fmla="*/ 587 h 664"/>
                <a:gd name="T6" fmla="*/ 7 w 1097"/>
                <a:gd name="T7" fmla="*/ 348 h 664"/>
                <a:gd name="T8" fmla="*/ 0 w 1097"/>
                <a:gd name="T9" fmla="*/ 338 h 664"/>
                <a:gd name="T10" fmla="*/ 127 w 1097"/>
                <a:gd name="T11" fmla="*/ 218 h 664"/>
                <a:gd name="T12" fmla="*/ 398 w 1097"/>
                <a:gd name="T13" fmla="*/ 56 h 664"/>
                <a:gd name="T14" fmla="*/ 860 w 1097"/>
                <a:gd name="T15" fmla="*/ 120 h 664"/>
                <a:gd name="T16" fmla="*/ 1097 w 1097"/>
                <a:gd name="T17" fmla="*/ 33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664">
                  <a:moveTo>
                    <a:pt x="1097" y="334"/>
                  </a:moveTo>
                  <a:cubicBezTo>
                    <a:pt x="972" y="468"/>
                    <a:pt x="835" y="581"/>
                    <a:pt x="656" y="630"/>
                  </a:cubicBezTo>
                  <a:cubicBezTo>
                    <a:pt x="532" y="664"/>
                    <a:pt x="414" y="644"/>
                    <a:pt x="301" y="587"/>
                  </a:cubicBezTo>
                  <a:cubicBezTo>
                    <a:pt x="186" y="529"/>
                    <a:pt x="90" y="447"/>
                    <a:pt x="7" y="348"/>
                  </a:cubicBezTo>
                  <a:cubicBezTo>
                    <a:pt x="5" y="346"/>
                    <a:pt x="4" y="344"/>
                    <a:pt x="0" y="338"/>
                  </a:cubicBezTo>
                  <a:cubicBezTo>
                    <a:pt x="42" y="298"/>
                    <a:pt x="83" y="256"/>
                    <a:pt x="127" y="218"/>
                  </a:cubicBezTo>
                  <a:cubicBezTo>
                    <a:pt x="207" y="148"/>
                    <a:pt x="297" y="91"/>
                    <a:pt x="398" y="56"/>
                  </a:cubicBezTo>
                  <a:cubicBezTo>
                    <a:pt x="563" y="0"/>
                    <a:pt x="716" y="30"/>
                    <a:pt x="860" y="120"/>
                  </a:cubicBezTo>
                  <a:cubicBezTo>
                    <a:pt x="951" y="176"/>
                    <a:pt x="1028" y="248"/>
                    <a:pt x="1097" y="334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8EA6FC8-D061-490F-9B73-D9BF37A02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5" y="695326"/>
              <a:ext cx="476250" cy="373063"/>
            </a:xfrm>
            <a:custGeom>
              <a:avLst/>
              <a:gdLst>
                <a:gd name="T0" fmla="*/ 0 w 817"/>
                <a:gd name="T1" fmla="*/ 626 h 640"/>
                <a:gd name="T2" fmla="*/ 28 w 817"/>
                <a:gd name="T3" fmla="*/ 440 h 640"/>
                <a:gd name="T4" fmla="*/ 217 w 817"/>
                <a:gd name="T5" fmla="*/ 137 h 640"/>
                <a:gd name="T6" fmla="*/ 475 w 817"/>
                <a:gd name="T7" fmla="*/ 27 h 640"/>
                <a:gd name="T8" fmla="*/ 817 w 817"/>
                <a:gd name="T9" fmla="*/ 13 h 640"/>
                <a:gd name="T10" fmla="*/ 808 w 817"/>
                <a:gd name="T11" fmla="*/ 103 h 640"/>
                <a:gd name="T12" fmla="*/ 701 w 817"/>
                <a:gd name="T13" fmla="*/ 392 h 640"/>
                <a:gd name="T14" fmla="*/ 408 w 817"/>
                <a:gd name="T15" fmla="*/ 597 h 640"/>
                <a:gd name="T16" fmla="*/ 10 w 817"/>
                <a:gd name="T17" fmla="*/ 628 h 640"/>
                <a:gd name="T18" fmla="*/ 0 w 817"/>
                <a:gd name="T19" fmla="*/ 62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7" h="640">
                  <a:moveTo>
                    <a:pt x="0" y="626"/>
                  </a:moveTo>
                  <a:cubicBezTo>
                    <a:pt x="2" y="562"/>
                    <a:pt x="11" y="500"/>
                    <a:pt x="28" y="440"/>
                  </a:cubicBezTo>
                  <a:cubicBezTo>
                    <a:pt x="61" y="320"/>
                    <a:pt x="118" y="215"/>
                    <a:pt x="217" y="137"/>
                  </a:cubicBezTo>
                  <a:cubicBezTo>
                    <a:pt x="294" y="78"/>
                    <a:pt x="382" y="46"/>
                    <a:pt x="475" y="27"/>
                  </a:cubicBezTo>
                  <a:cubicBezTo>
                    <a:pt x="587" y="4"/>
                    <a:pt x="700" y="0"/>
                    <a:pt x="817" y="13"/>
                  </a:cubicBezTo>
                  <a:cubicBezTo>
                    <a:pt x="814" y="44"/>
                    <a:pt x="812" y="73"/>
                    <a:pt x="808" y="103"/>
                  </a:cubicBezTo>
                  <a:cubicBezTo>
                    <a:pt x="792" y="207"/>
                    <a:pt x="760" y="305"/>
                    <a:pt x="701" y="392"/>
                  </a:cubicBezTo>
                  <a:cubicBezTo>
                    <a:pt x="629" y="498"/>
                    <a:pt x="528" y="561"/>
                    <a:pt x="408" y="597"/>
                  </a:cubicBezTo>
                  <a:cubicBezTo>
                    <a:pt x="277" y="635"/>
                    <a:pt x="144" y="640"/>
                    <a:pt x="10" y="628"/>
                  </a:cubicBezTo>
                  <a:cubicBezTo>
                    <a:pt x="7" y="628"/>
                    <a:pt x="5" y="627"/>
                    <a:pt x="0" y="626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CA1CF34-B763-7631-4D9E-CAB2F0210256}"/>
              </a:ext>
            </a:extLst>
          </p:cNvPr>
          <p:cNvGrpSpPr/>
          <p:nvPr/>
        </p:nvGrpSpPr>
        <p:grpSpPr>
          <a:xfrm flipH="1">
            <a:off x="1" y="11112"/>
            <a:ext cx="2490788" cy="1949451"/>
            <a:chOff x="23813" y="11112"/>
            <a:chExt cx="2443163" cy="1949451"/>
          </a:xfrm>
        </p:grpSpPr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427CC71-923D-643B-779F-268DD684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6AE27F09-76BF-72DB-6F64-180EB0B6E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4D1C554-C38C-0B75-D931-E5E7B9B6D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9C9E288-72FF-DB72-C558-3E4950D41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6EC0C71-2A17-0015-6814-48464B1A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CEC2823E-7196-F466-EA5E-A87939377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4CCE4F0-C5A7-79A2-8F46-B3594352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7C47070-7D2C-D661-C5E7-1E0263526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2"/>
          <p:cNvSpPr/>
          <p:nvPr/>
        </p:nvSpPr>
        <p:spPr>
          <a:xfrm>
            <a:off x="5142813" y="3203999"/>
            <a:ext cx="2625657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01" name="Google Shape;1001;p52"/>
          <p:cNvSpPr/>
          <p:nvPr/>
        </p:nvSpPr>
        <p:spPr>
          <a:xfrm>
            <a:off x="5142813" y="1072958"/>
            <a:ext cx="2625657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02" name="Google Shape;1002;p52"/>
          <p:cNvSpPr/>
          <p:nvPr/>
        </p:nvSpPr>
        <p:spPr>
          <a:xfrm>
            <a:off x="1256663" y="3203999"/>
            <a:ext cx="2625657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03" name="Google Shape;1003;p52"/>
          <p:cNvSpPr/>
          <p:nvPr/>
        </p:nvSpPr>
        <p:spPr>
          <a:xfrm>
            <a:off x="1256663" y="1072958"/>
            <a:ext cx="2625657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04" name="Google Shape;1004;p52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هدف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05" name="Google Shape;1005;p52"/>
          <p:cNvSpPr/>
          <p:nvPr/>
        </p:nvSpPr>
        <p:spPr>
          <a:xfrm>
            <a:off x="1507025" y="1746771"/>
            <a:ext cx="831900" cy="8319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06" name="Google Shape;1006;p52"/>
          <p:cNvSpPr/>
          <p:nvPr/>
        </p:nvSpPr>
        <p:spPr>
          <a:xfrm flipH="1">
            <a:off x="1435625" y="1675383"/>
            <a:ext cx="974700" cy="974700"/>
          </a:xfrm>
          <a:prstGeom prst="arc">
            <a:avLst>
              <a:gd name="adj1" fmla="val 16200000"/>
              <a:gd name="adj2" fmla="val 23365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07" name="Google Shape;1007;p52"/>
          <p:cNvSpPr/>
          <p:nvPr/>
        </p:nvSpPr>
        <p:spPr>
          <a:xfrm>
            <a:off x="2833594" y="1746771"/>
            <a:ext cx="831900" cy="8319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08" name="Google Shape;1008;p52"/>
          <p:cNvSpPr/>
          <p:nvPr/>
        </p:nvSpPr>
        <p:spPr>
          <a:xfrm>
            <a:off x="2762194" y="1675383"/>
            <a:ext cx="974700" cy="974700"/>
          </a:xfrm>
          <a:prstGeom prst="arc">
            <a:avLst>
              <a:gd name="adj1" fmla="val 16200000"/>
              <a:gd name="adj2" fmla="val 782704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09" name="Google Shape;1009;p52"/>
          <p:cNvSpPr txBox="1"/>
          <p:nvPr/>
        </p:nvSpPr>
        <p:spPr>
          <a:xfrm>
            <a:off x="4793681" y="3651675"/>
            <a:ext cx="1203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1-2 هفته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010" name="Google Shape;1010;p52"/>
          <p:cNvSpPr txBox="1"/>
          <p:nvPr/>
        </p:nvSpPr>
        <p:spPr>
          <a:xfrm>
            <a:off x="2762194" y="2779933"/>
            <a:ext cx="974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65%</a:t>
            </a:r>
            <a:endParaRPr sz="2000">
              <a:solidFill>
                <a:schemeClr val="dk1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011" name="Google Shape;1011;p52"/>
          <p:cNvSpPr txBox="1"/>
          <p:nvPr/>
        </p:nvSpPr>
        <p:spPr>
          <a:xfrm>
            <a:off x="1435625" y="2779933"/>
            <a:ext cx="974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35%</a:t>
            </a:r>
            <a:endParaRPr sz="2000">
              <a:solidFill>
                <a:schemeClr val="dk1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012" name="Google Shape;1012;p52"/>
          <p:cNvSpPr txBox="1"/>
          <p:nvPr/>
        </p:nvSpPr>
        <p:spPr>
          <a:xfrm>
            <a:off x="1256650" y="1151602"/>
            <a:ext cx="2625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بخش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013" name="Google Shape;1013;p52"/>
          <p:cNvSpPr txBox="1"/>
          <p:nvPr/>
        </p:nvSpPr>
        <p:spPr>
          <a:xfrm>
            <a:off x="5142846" y="1151602"/>
            <a:ext cx="2625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محل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grpSp>
        <p:nvGrpSpPr>
          <p:cNvPr id="1014" name="Google Shape;1014;p52"/>
          <p:cNvGrpSpPr/>
          <p:nvPr/>
        </p:nvGrpSpPr>
        <p:grpSpPr>
          <a:xfrm>
            <a:off x="5126644" y="1639384"/>
            <a:ext cx="2657931" cy="1415977"/>
            <a:chOff x="233350" y="949250"/>
            <a:chExt cx="7137300" cy="3802300"/>
          </a:xfrm>
        </p:grpSpPr>
        <p:sp>
          <p:nvSpPr>
            <p:cNvPr id="1015" name="Google Shape;1015;p5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6" name="Google Shape;1016;p5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2" name="Google Shape;1022;p5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066" name="Google Shape;1066;p52"/>
          <p:cNvSpPr/>
          <p:nvPr/>
        </p:nvSpPr>
        <p:spPr>
          <a:xfrm>
            <a:off x="6201478" y="1803484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67" name="Google Shape;1067;p52"/>
          <p:cNvSpPr/>
          <p:nvPr/>
        </p:nvSpPr>
        <p:spPr>
          <a:xfrm>
            <a:off x="6241048" y="1936433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68" name="Google Shape;1068;p52"/>
          <p:cNvSpPr/>
          <p:nvPr/>
        </p:nvSpPr>
        <p:spPr>
          <a:xfrm>
            <a:off x="6425706" y="1737582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69" name="Google Shape;1069;p52"/>
          <p:cNvSpPr/>
          <p:nvPr/>
        </p:nvSpPr>
        <p:spPr>
          <a:xfrm>
            <a:off x="6425706" y="1922268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70" name="Google Shape;1070;p52"/>
          <p:cNvSpPr/>
          <p:nvPr/>
        </p:nvSpPr>
        <p:spPr>
          <a:xfrm>
            <a:off x="5726547" y="1922268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71" name="Google Shape;1071;p52"/>
          <p:cNvSpPr/>
          <p:nvPr/>
        </p:nvSpPr>
        <p:spPr>
          <a:xfrm>
            <a:off x="6603781" y="2055205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72" name="Google Shape;1072;p52"/>
          <p:cNvSpPr txBox="1"/>
          <p:nvPr/>
        </p:nvSpPr>
        <p:spPr>
          <a:xfrm>
            <a:off x="5142849" y="3282650"/>
            <a:ext cx="26256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زمان تولید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cxnSp>
        <p:nvCxnSpPr>
          <p:cNvPr id="1073" name="Google Shape;1073;p52"/>
          <p:cNvCxnSpPr/>
          <p:nvPr/>
        </p:nvCxnSpPr>
        <p:spPr>
          <a:xfrm>
            <a:off x="5997631" y="3851977"/>
            <a:ext cx="1530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4" name="Google Shape;1074;p52"/>
          <p:cNvCxnSpPr/>
          <p:nvPr/>
        </p:nvCxnSpPr>
        <p:spPr>
          <a:xfrm>
            <a:off x="6013575" y="3777577"/>
            <a:ext cx="225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5" name="Google Shape;1075;p52"/>
          <p:cNvSpPr txBox="1"/>
          <p:nvPr/>
        </p:nvSpPr>
        <p:spPr>
          <a:xfrm>
            <a:off x="7491331" y="3651675"/>
            <a:ext cx="699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15%</a:t>
            </a:r>
            <a:endParaRPr sz="150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076" name="Google Shape;1076;p52"/>
          <p:cNvSpPr txBox="1"/>
          <p:nvPr/>
        </p:nvSpPr>
        <p:spPr>
          <a:xfrm>
            <a:off x="4793681" y="3981601"/>
            <a:ext cx="1203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3-4 هفته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cxnSp>
        <p:nvCxnSpPr>
          <p:cNvPr id="1077" name="Google Shape;1077;p52"/>
          <p:cNvCxnSpPr/>
          <p:nvPr/>
        </p:nvCxnSpPr>
        <p:spPr>
          <a:xfrm>
            <a:off x="5997631" y="4181900"/>
            <a:ext cx="1530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8" name="Google Shape;1078;p52"/>
          <p:cNvCxnSpPr/>
          <p:nvPr/>
        </p:nvCxnSpPr>
        <p:spPr>
          <a:xfrm>
            <a:off x="5997631" y="4093975"/>
            <a:ext cx="411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9" name="Google Shape;1079;p52"/>
          <p:cNvSpPr txBox="1"/>
          <p:nvPr/>
        </p:nvSpPr>
        <p:spPr>
          <a:xfrm>
            <a:off x="7491331" y="3981601"/>
            <a:ext cx="699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20%</a:t>
            </a:r>
            <a:endParaRPr sz="150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080" name="Google Shape;1080;p52"/>
          <p:cNvSpPr txBox="1"/>
          <p:nvPr/>
        </p:nvSpPr>
        <p:spPr>
          <a:xfrm>
            <a:off x="4793681" y="4311523"/>
            <a:ext cx="1203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5-6 هفته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cxnSp>
        <p:nvCxnSpPr>
          <p:cNvPr id="1081" name="Google Shape;1081;p52"/>
          <p:cNvCxnSpPr/>
          <p:nvPr/>
        </p:nvCxnSpPr>
        <p:spPr>
          <a:xfrm>
            <a:off x="6013581" y="4511820"/>
            <a:ext cx="1530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2" name="Google Shape;1082;p52"/>
          <p:cNvCxnSpPr/>
          <p:nvPr/>
        </p:nvCxnSpPr>
        <p:spPr>
          <a:xfrm>
            <a:off x="6013581" y="4437420"/>
            <a:ext cx="10239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3" name="Google Shape;1083;p52"/>
          <p:cNvSpPr txBox="1"/>
          <p:nvPr/>
        </p:nvSpPr>
        <p:spPr>
          <a:xfrm>
            <a:off x="7491331" y="4311523"/>
            <a:ext cx="699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65%</a:t>
            </a:r>
            <a:endParaRPr sz="150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084" name="Google Shape;1084;p52"/>
          <p:cNvSpPr txBox="1"/>
          <p:nvPr/>
        </p:nvSpPr>
        <p:spPr>
          <a:xfrm>
            <a:off x="1345800" y="3282650"/>
            <a:ext cx="25365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نیاز دارد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085" name="Google Shape;1085;p52"/>
          <p:cNvSpPr txBox="1"/>
          <p:nvPr/>
        </p:nvSpPr>
        <p:spPr>
          <a:xfrm>
            <a:off x="1256650" y="3630550"/>
            <a:ext cx="27147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نپتون از نام خدای دریاهای رومی نامگذاری شده است. جرم آن 17 برابر زمین است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086" name="Google Shape;1086;p52"/>
          <p:cNvSpPr/>
          <p:nvPr/>
        </p:nvSpPr>
        <p:spPr>
          <a:xfrm>
            <a:off x="1720283" y="1945959"/>
            <a:ext cx="405383" cy="404572"/>
          </a:xfrm>
          <a:custGeom>
            <a:avLst/>
            <a:gdLst/>
            <a:ahLst/>
            <a:cxnLst/>
            <a:rect l="l" t="t" r="r" b="b"/>
            <a:pathLst>
              <a:path w="14648" h="14620" extrusionOk="0">
                <a:moveTo>
                  <a:pt x="7338" y="5608"/>
                </a:moveTo>
                <a:cubicBezTo>
                  <a:pt x="8175" y="5608"/>
                  <a:pt x="9012" y="6278"/>
                  <a:pt x="9012" y="7310"/>
                </a:cubicBezTo>
                <a:cubicBezTo>
                  <a:pt x="9012" y="8231"/>
                  <a:pt x="8259" y="8984"/>
                  <a:pt x="7338" y="8984"/>
                </a:cubicBezTo>
                <a:cubicBezTo>
                  <a:pt x="5831" y="8984"/>
                  <a:pt x="5078" y="7171"/>
                  <a:pt x="6138" y="6111"/>
                </a:cubicBezTo>
                <a:cubicBezTo>
                  <a:pt x="6501" y="5776"/>
                  <a:pt x="6920" y="5608"/>
                  <a:pt x="7338" y="5608"/>
                </a:cubicBezTo>
                <a:close/>
                <a:moveTo>
                  <a:pt x="7338" y="1"/>
                </a:moveTo>
                <a:cubicBezTo>
                  <a:pt x="6389" y="1"/>
                  <a:pt x="5636" y="893"/>
                  <a:pt x="5636" y="2009"/>
                </a:cubicBezTo>
                <a:cubicBezTo>
                  <a:pt x="5664" y="2567"/>
                  <a:pt x="5720" y="3125"/>
                  <a:pt x="5831" y="3683"/>
                </a:cubicBezTo>
                <a:cubicBezTo>
                  <a:pt x="5525" y="3209"/>
                  <a:pt x="5162" y="2763"/>
                  <a:pt x="4771" y="2344"/>
                </a:cubicBezTo>
                <a:cubicBezTo>
                  <a:pt x="4353" y="1898"/>
                  <a:pt x="3795" y="1675"/>
                  <a:pt x="3265" y="1675"/>
                </a:cubicBezTo>
                <a:cubicBezTo>
                  <a:pt x="2846" y="1675"/>
                  <a:pt x="2456" y="1842"/>
                  <a:pt x="2149" y="2121"/>
                </a:cubicBezTo>
                <a:cubicBezTo>
                  <a:pt x="1479" y="2791"/>
                  <a:pt x="1591" y="3962"/>
                  <a:pt x="2372" y="4743"/>
                </a:cubicBezTo>
                <a:cubicBezTo>
                  <a:pt x="2790" y="5134"/>
                  <a:pt x="3237" y="5497"/>
                  <a:pt x="3711" y="5804"/>
                </a:cubicBezTo>
                <a:cubicBezTo>
                  <a:pt x="3153" y="5692"/>
                  <a:pt x="2595" y="5636"/>
                  <a:pt x="2037" y="5608"/>
                </a:cubicBezTo>
                <a:cubicBezTo>
                  <a:pt x="921" y="5608"/>
                  <a:pt x="1" y="6362"/>
                  <a:pt x="1" y="7310"/>
                </a:cubicBezTo>
                <a:cubicBezTo>
                  <a:pt x="1" y="8231"/>
                  <a:pt x="921" y="9012"/>
                  <a:pt x="2037" y="9012"/>
                </a:cubicBezTo>
                <a:cubicBezTo>
                  <a:pt x="2595" y="8984"/>
                  <a:pt x="3153" y="8928"/>
                  <a:pt x="3711" y="8817"/>
                </a:cubicBezTo>
                <a:lnTo>
                  <a:pt x="3711" y="8817"/>
                </a:lnTo>
                <a:cubicBezTo>
                  <a:pt x="3237" y="9124"/>
                  <a:pt x="2790" y="9486"/>
                  <a:pt x="2372" y="9849"/>
                </a:cubicBezTo>
                <a:cubicBezTo>
                  <a:pt x="1591" y="10630"/>
                  <a:pt x="1479" y="11830"/>
                  <a:pt x="2149" y="12472"/>
                </a:cubicBezTo>
                <a:cubicBezTo>
                  <a:pt x="2456" y="12751"/>
                  <a:pt x="2818" y="12918"/>
                  <a:pt x="3237" y="12918"/>
                </a:cubicBezTo>
                <a:cubicBezTo>
                  <a:pt x="3237" y="12918"/>
                  <a:pt x="3265" y="12918"/>
                  <a:pt x="3265" y="12918"/>
                </a:cubicBezTo>
                <a:cubicBezTo>
                  <a:pt x="3348" y="12918"/>
                  <a:pt x="3404" y="12918"/>
                  <a:pt x="3488" y="12918"/>
                </a:cubicBezTo>
                <a:cubicBezTo>
                  <a:pt x="3990" y="12834"/>
                  <a:pt x="4437" y="12611"/>
                  <a:pt x="4771" y="12248"/>
                </a:cubicBezTo>
                <a:cubicBezTo>
                  <a:pt x="5162" y="11830"/>
                  <a:pt x="5525" y="11411"/>
                  <a:pt x="5831" y="10937"/>
                </a:cubicBezTo>
                <a:lnTo>
                  <a:pt x="5831" y="10937"/>
                </a:lnTo>
                <a:cubicBezTo>
                  <a:pt x="5720" y="11495"/>
                  <a:pt x="5664" y="12053"/>
                  <a:pt x="5636" y="12611"/>
                </a:cubicBezTo>
                <a:cubicBezTo>
                  <a:pt x="5636" y="13727"/>
                  <a:pt x="6389" y="14620"/>
                  <a:pt x="7338" y="14620"/>
                </a:cubicBezTo>
                <a:cubicBezTo>
                  <a:pt x="8259" y="14620"/>
                  <a:pt x="9040" y="13727"/>
                  <a:pt x="9040" y="12611"/>
                </a:cubicBezTo>
                <a:cubicBezTo>
                  <a:pt x="9012" y="12053"/>
                  <a:pt x="8928" y="11495"/>
                  <a:pt x="8845" y="10937"/>
                </a:cubicBezTo>
                <a:lnTo>
                  <a:pt x="8845" y="10937"/>
                </a:lnTo>
                <a:cubicBezTo>
                  <a:pt x="9151" y="11411"/>
                  <a:pt x="9486" y="11830"/>
                  <a:pt x="9877" y="12248"/>
                </a:cubicBezTo>
                <a:cubicBezTo>
                  <a:pt x="10212" y="12611"/>
                  <a:pt x="10686" y="12834"/>
                  <a:pt x="11188" y="12918"/>
                </a:cubicBezTo>
                <a:cubicBezTo>
                  <a:pt x="11244" y="12918"/>
                  <a:pt x="11328" y="12918"/>
                  <a:pt x="11383" y="12918"/>
                </a:cubicBezTo>
                <a:cubicBezTo>
                  <a:pt x="11411" y="12918"/>
                  <a:pt x="11411" y="12918"/>
                  <a:pt x="11439" y="12918"/>
                </a:cubicBezTo>
                <a:cubicBezTo>
                  <a:pt x="11830" y="12918"/>
                  <a:pt x="12220" y="12751"/>
                  <a:pt x="12499" y="12472"/>
                </a:cubicBezTo>
                <a:cubicBezTo>
                  <a:pt x="13169" y="11830"/>
                  <a:pt x="13057" y="10630"/>
                  <a:pt x="12276" y="9849"/>
                </a:cubicBezTo>
                <a:cubicBezTo>
                  <a:pt x="11858" y="9486"/>
                  <a:pt x="11439" y="9124"/>
                  <a:pt x="10965" y="8817"/>
                </a:cubicBezTo>
                <a:lnTo>
                  <a:pt x="10965" y="8817"/>
                </a:lnTo>
                <a:cubicBezTo>
                  <a:pt x="11495" y="8928"/>
                  <a:pt x="12081" y="8984"/>
                  <a:pt x="12639" y="9012"/>
                </a:cubicBezTo>
                <a:cubicBezTo>
                  <a:pt x="13755" y="9012"/>
                  <a:pt x="14648" y="8231"/>
                  <a:pt x="14648" y="7310"/>
                </a:cubicBezTo>
                <a:cubicBezTo>
                  <a:pt x="14648" y="6362"/>
                  <a:pt x="13755" y="5608"/>
                  <a:pt x="12639" y="5608"/>
                </a:cubicBezTo>
                <a:cubicBezTo>
                  <a:pt x="12081" y="5636"/>
                  <a:pt x="11523" y="5692"/>
                  <a:pt x="10965" y="5804"/>
                </a:cubicBezTo>
                <a:cubicBezTo>
                  <a:pt x="11439" y="5497"/>
                  <a:pt x="11858" y="5134"/>
                  <a:pt x="12276" y="4743"/>
                </a:cubicBezTo>
                <a:cubicBezTo>
                  <a:pt x="13057" y="3962"/>
                  <a:pt x="13169" y="2791"/>
                  <a:pt x="12499" y="2121"/>
                </a:cubicBezTo>
                <a:cubicBezTo>
                  <a:pt x="12220" y="1842"/>
                  <a:pt x="11802" y="1675"/>
                  <a:pt x="11383" y="1675"/>
                </a:cubicBezTo>
                <a:cubicBezTo>
                  <a:pt x="10853" y="1675"/>
                  <a:pt x="10295" y="1898"/>
                  <a:pt x="9877" y="2344"/>
                </a:cubicBezTo>
                <a:cubicBezTo>
                  <a:pt x="9486" y="2763"/>
                  <a:pt x="9151" y="3209"/>
                  <a:pt x="8845" y="3683"/>
                </a:cubicBezTo>
                <a:cubicBezTo>
                  <a:pt x="8956" y="3125"/>
                  <a:pt x="9012" y="2567"/>
                  <a:pt x="9040" y="2009"/>
                </a:cubicBezTo>
                <a:cubicBezTo>
                  <a:pt x="9040" y="893"/>
                  <a:pt x="8259" y="1"/>
                  <a:pt x="7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087" name="Google Shape;1087;p52"/>
          <p:cNvSpPr/>
          <p:nvPr/>
        </p:nvSpPr>
        <p:spPr>
          <a:xfrm>
            <a:off x="3037968" y="1945959"/>
            <a:ext cx="423151" cy="416942"/>
          </a:xfrm>
          <a:custGeom>
            <a:avLst/>
            <a:gdLst/>
            <a:ahLst/>
            <a:cxnLst/>
            <a:rect l="l" t="t" r="r" b="b"/>
            <a:pathLst>
              <a:path w="15290" h="15067" extrusionOk="0">
                <a:moveTo>
                  <a:pt x="4800" y="1"/>
                </a:moveTo>
                <a:cubicBezTo>
                  <a:pt x="4548" y="1"/>
                  <a:pt x="4325" y="224"/>
                  <a:pt x="4325" y="503"/>
                </a:cubicBezTo>
                <a:cubicBezTo>
                  <a:pt x="4353" y="2177"/>
                  <a:pt x="5023" y="3767"/>
                  <a:pt x="5637" y="4855"/>
                </a:cubicBezTo>
                <a:lnTo>
                  <a:pt x="1870" y="1089"/>
                </a:lnTo>
                <a:cubicBezTo>
                  <a:pt x="1759" y="1005"/>
                  <a:pt x="1647" y="949"/>
                  <a:pt x="1535" y="949"/>
                </a:cubicBezTo>
                <a:cubicBezTo>
                  <a:pt x="1396" y="949"/>
                  <a:pt x="1284" y="1005"/>
                  <a:pt x="1173" y="1117"/>
                </a:cubicBezTo>
                <a:cubicBezTo>
                  <a:pt x="1005" y="1312"/>
                  <a:pt x="1005" y="1591"/>
                  <a:pt x="1201" y="1786"/>
                </a:cubicBezTo>
                <a:lnTo>
                  <a:pt x="4939" y="5525"/>
                </a:lnTo>
                <a:cubicBezTo>
                  <a:pt x="3879" y="4911"/>
                  <a:pt x="2317" y="4241"/>
                  <a:pt x="587" y="4241"/>
                </a:cubicBezTo>
                <a:cubicBezTo>
                  <a:pt x="1" y="4269"/>
                  <a:pt x="1" y="5134"/>
                  <a:pt x="587" y="5190"/>
                </a:cubicBezTo>
                <a:cubicBezTo>
                  <a:pt x="2093" y="5190"/>
                  <a:pt x="3516" y="5832"/>
                  <a:pt x="4493" y="6362"/>
                </a:cubicBezTo>
                <a:cubicBezTo>
                  <a:pt x="4102" y="6976"/>
                  <a:pt x="3907" y="7561"/>
                  <a:pt x="3935" y="8119"/>
                </a:cubicBezTo>
                <a:cubicBezTo>
                  <a:pt x="3935" y="8566"/>
                  <a:pt x="4074" y="8984"/>
                  <a:pt x="4353" y="9319"/>
                </a:cubicBezTo>
                <a:cubicBezTo>
                  <a:pt x="4381" y="9347"/>
                  <a:pt x="4437" y="9375"/>
                  <a:pt x="4465" y="9403"/>
                </a:cubicBezTo>
                <a:lnTo>
                  <a:pt x="14453" y="14983"/>
                </a:lnTo>
                <a:cubicBezTo>
                  <a:pt x="14536" y="15038"/>
                  <a:pt x="14620" y="15066"/>
                  <a:pt x="14676" y="15066"/>
                </a:cubicBezTo>
                <a:cubicBezTo>
                  <a:pt x="15011" y="15066"/>
                  <a:pt x="15290" y="14676"/>
                  <a:pt x="15094" y="14341"/>
                </a:cubicBezTo>
                <a:lnTo>
                  <a:pt x="15094" y="14341"/>
                </a:lnTo>
                <a:lnTo>
                  <a:pt x="15094" y="14341"/>
                </a:lnTo>
                <a:lnTo>
                  <a:pt x="9514" y="4353"/>
                </a:lnTo>
                <a:cubicBezTo>
                  <a:pt x="9487" y="4325"/>
                  <a:pt x="9459" y="4269"/>
                  <a:pt x="9431" y="4241"/>
                </a:cubicBezTo>
                <a:cubicBezTo>
                  <a:pt x="9375" y="4214"/>
                  <a:pt x="8957" y="3823"/>
                  <a:pt x="8175" y="3823"/>
                </a:cubicBezTo>
                <a:cubicBezTo>
                  <a:pt x="7729" y="3823"/>
                  <a:pt x="7143" y="3962"/>
                  <a:pt x="6474" y="4381"/>
                </a:cubicBezTo>
                <a:cubicBezTo>
                  <a:pt x="5916" y="3432"/>
                  <a:pt x="5302" y="1982"/>
                  <a:pt x="5302" y="503"/>
                </a:cubicBezTo>
                <a:cubicBezTo>
                  <a:pt x="5274" y="224"/>
                  <a:pt x="5079" y="1"/>
                  <a:pt x="48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E3916132-AE6C-EFAA-5EE0-C346828CE977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783A63C0-5716-BC0C-CC2E-031C354B0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41B110A8-947C-8E27-4221-36425FE88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95159B06-FDF7-B751-F912-B1945D0F2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A123842A-99F2-6C80-BFC0-51DCFD070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6ABEF000-B3A9-C2C7-6186-4AF8AF451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839637A2-9BFA-E46A-C61C-E29AF7849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1A76254E-798F-CF2A-74EF-910A3A9D2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0927CC23-9D25-AB01-3A2E-21B3DA568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F7910191-A953-686C-1F3E-AAE87E63431B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FBE0CEA8-3697-74A5-B9ED-3C5773E65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82975A05-3640-E04A-C6AA-41CFF9A5C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87238211-0A72-F500-E2EF-C737A6761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6127E8AA-94CA-FB4A-57BA-478A1124C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33D194B8-4866-5B7D-9199-7C205D3A8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70C386CD-CEF3-7102-F599-590228E43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B3E53A6F-063E-E252-EF6E-A8B24F87B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0CD8C522-EB50-3DA2-CEDF-E8B48934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8B7DBCF-641D-483E-9A61-9198AC85773E}"/>
              </a:ext>
            </a:extLst>
          </p:cNvPr>
          <p:cNvSpPr/>
          <p:nvPr/>
        </p:nvSpPr>
        <p:spPr>
          <a:xfrm>
            <a:off x="0" y="4994010"/>
            <a:ext cx="9144000" cy="167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101" name="Google Shape;1101;p53"/>
          <p:cNvSpPr/>
          <p:nvPr/>
        </p:nvSpPr>
        <p:spPr>
          <a:xfrm>
            <a:off x="6044061" y="1583855"/>
            <a:ext cx="2385752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02" name="Google Shape;1102;p53"/>
          <p:cNvSpPr/>
          <p:nvPr/>
        </p:nvSpPr>
        <p:spPr>
          <a:xfrm>
            <a:off x="6044061" y="3087805"/>
            <a:ext cx="2385752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03" name="Google Shape;1103;p53"/>
          <p:cNvSpPr/>
          <p:nvPr/>
        </p:nvSpPr>
        <p:spPr>
          <a:xfrm>
            <a:off x="714761" y="3087805"/>
            <a:ext cx="2385752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04" name="Google Shape;1104;p53"/>
          <p:cNvSpPr/>
          <p:nvPr/>
        </p:nvSpPr>
        <p:spPr>
          <a:xfrm>
            <a:off x="714761" y="1583855"/>
            <a:ext cx="2385752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05" name="Google Shape;1105;p53"/>
          <p:cNvSpPr txBox="1">
            <a:spLocks noGrp="1"/>
          </p:cNvSpPr>
          <p:nvPr>
            <p:ph type="title" idx="16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اندازه بازار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6" name="Google Shape;1106;p53"/>
          <p:cNvSpPr txBox="1">
            <a:spLocks noGrp="1"/>
          </p:cNvSpPr>
          <p:nvPr>
            <p:ph type="title"/>
          </p:nvPr>
        </p:nvSpPr>
        <p:spPr>
          <a:xfrm>
            <a:off x="714675" y="1661501"/>
            <a:ext cx="23859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ذر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7" name="Google Shape;1107;p53"/>
          <p:cNvSpPr txBox="1">
            <a:spLocks noGrp="1"/>
          </p:cNvSpPr>
          <p:nvPr>
            <p:ph type="title" idx="2"/>
          </p:nvPr>
        </p:nvSpPr>
        <p:spPr>
          <a:xfrm>
            <a:off x="714687" y="1964659"/>
            <a:ext cx="23859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9" name="Google Shape;1109;p53"/>
          <p:cNvSpPr txBox="1">
            <a:spLocks noGrp="1"/>
          </p:cNvSpPr>
          <p:nvPr>
            <p:ph type="title" idx="4"/>
          </p:nvPr>
        </p:nvSpPr>
        <p:spPr>
          <a:xfrm>
            <a:off x="714675" y="3165401"/>
            <a:ext cx="23859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 ذر اینجا</a:t>
            </a:r>
          </a:p>
        </p:txBody>
      </p:sp>
      <p:sp>
        <p:nvSpPr>
          <p:cNvPr id="1110" name="Google Shape;1110;p53"/>
          <p:cNvSpPr txBox="1">
            <a:spLocks noGrp="1"/>
          </p:cNvSpPr>
          <p:nvPr>
            <p:ph type="title" idx="5"/>
          </p:nvPr>
        </p:nvSpPr>
        <p:spPr>
          <a:xfrm>
            <a:off x="714687" y="3470660"/>
            <a:ext cx="2385900" cy="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11" name="Google Shape;1111;p53"/>
          <p:cNvSpPr txBox="1">
            <a:spLocks noGrp="1"/>
          </p:cNvSpPr>
          <p:nvPr>
            <p:ph type="title" idx="6"/>
          </p:nvPr>
        </p:nvSpPr>
        <p:spPr>
          <a:xfrm>
            <a:off x="6043975" y="1661501"/>
            <a:ext cx="23859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 ذر اینجا</a:t>
            </a:r>
          </a:p>
        </p:txBody>
      </p:sp>
      <p:sp>
        <p:nvSpPr>
          <p:cNvPr id="1112" name="Google Shape;1112;p53"/>
          <p:cNvSpPr txBox="1">
            <a:spLocks noGrp="1"/>
          </p:cNvSpPr>
          <p:nvPr>
            <p:ph type="title" idx="7"/>
          </p:nvPr>
        </p:nvSpPr>
        <p:spPr>
          <a:xfrm>
            <a:off x="6043987" y="1956475"/>
            <a:ext cx="23859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13" name="Google Shape;1113;p53"/>
          <p:cNvSpPr txBox="1">
            <a:spLocks noGrp="1"/>
          </p:cNvSpPr>
          <p:nvPr>
            <p:ph type="title" idx="8"/>
          </p:nvPr>
        </p:nvSpPr>
        <p:spPr>
          <a:xfrm>
            <a:off x="6043975" y="3165401"/>
            <a:ext cx="23859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عنوان ذر اینجا</a:t>
            </a:r>
          </a:p>
        </p:txBody>
      </p:sp>
      <p:sp>
        <p:nvSpPr>
          <p:cNvPr id="1114" name="Google Shape;1114;p53"/>
          <p:cNvSpPr txBox="1">
            <a:spLocks noGrp="1"/>
          </p:cNvSpPr>
          <p:nvPr>
            <p:ph type="title" idx="9"/>
          </p:nvPr>
        </p:nvSpPr>
        <p:spPr>
          <a:xfrm>
            <a:off x="6043987" y="3462400"/>
            <a:ext cx="2385900" cy="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49398ED-198F-E2A4-B9C1-FE0500D50A8D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F1B40D1-8FC4-4E4F-85F0-9403D825C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79E62A-9757-154F-E432-CCB02B476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E432098B-C979-7A1F-B7FD-DA03F0BB8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AEA74DD4-ADA3-4826-578E-A622F235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40EBB9B2-7612-E904-5461-CA046E5A3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4F4E036-BA5A-72D9-A7CE-376918B9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08ADEAD-51EE-DBB2-3C0A-7133E58B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346ACB4-6C6D-A512-F556-45959A62C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D864806-282F-154A-30D1-7E4349EAA5C4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62F79037-E28A-5966-593F-7CE8102CD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DEE3ED4-9CF0-C010-A338-9319D3BBA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FE01244-5FFD-8B2F-72DD-2640D242F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786F9FC5-A97A-223F-9C73-050EAB350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18B531A-B35C-1A37-99F4-6ED93DB1F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862EB2F3-88C8-3AF9-7853-2FDB528D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603FB625-C8A3-F020-D46B-C1DAB1C18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C81784E0-4DE0-9972-75BA-E69B4828A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AD487531-FD3C-8336-4141-4298CFE2496D}"/>
              </a:ext>
            </a:extLst>
          </p:cNvPr>
          <p:cNvGrpSpPr/>
          <p:nvPr/>
        </p:nvGrpSpPr>
        <p:grpSpPr>
          <a:xfrm>
            <a:off x="3287713" y="1554163"/>
            <a:ext cx="2571750" cy="3451226"/>
            <a:chOff x="3287713" y="1554163"/>
            <a:chExt cx="2571750" cy="345122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260BF65-0FFE-041F-C6A0-196317310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901826"/>
              <a:ext cx="1263650" cy="1222375"/>
            </a:xfrm>
            <a:custGeom>
              <a:avLst/>
              <a:gdLst>
                <a:gd name="T0" fmla="*/ 7 w 334"/>
                <a:gd name="T1" fmla="*/ 0 h 324"/>
                <a:gd name="T2" fmla="*/ 70 w 334"/>
                <a:gd name="T3" fmla="*/ 48 h 324"/>
                <a:gd name="T4" fmla="*/ 187 w 334"/>
                <a:gd name="T5" fmla="*/ 106 h 324"/>
                <a:gd name="T6" fmla="*/ 256 w 334"/>
                <a:gd name="T7" fmla="*/ 137 h 324"/>
                <a:gd name="T8" fmla="*/ 314 w 334"/>
                <a:gd name="T9" fmla="*/ 190 h 324"/>
                <a:gd name="T10" fmla="*/ 325 w 334"/>
                <a:gd name="T11" fmla="*/ 280 h 324"/>
                <a:gd name="T12" fmla="*/ 277 w 334"/>
                <a:gd name="T13" fmla="*/ 323 h 324"/>
                <a:gd name="T14" fmla="*/ 272 w 334"/>
                <a:gd name="T15" fmla="*/ 320 h 324"/>
                <a:gd name="T16" fmla="*/ 223 w 334"/>
                <a:gd name="T17" fmla="*/ 258 h 324"/>
                <a:gd name="T18" fmla="*/ 134 w 334"/>
                <a:gd name="T19" fmla="*/ 178 h 324"/>
                <a:gd name="T20" fmla="*/ 130 w 334"/>
                <a:gd name="T21" fmla="*/ 177 h 324"/>
                <a:gd name="T22" fmla="*/ 148 w 334"/>
                <a:gd name="T23" fmla="*/ 192 h 324"/>
                <a:gd name="T24" fmla="*/ 217 w 334"/>
                <a:gd name="T25" fmla="*/ 272 h 324"/>
                <a:gd name="T26" fmla="*/ 235 w 334"/>
                <a:gd name="T27" fmla="*/ 300 h 324"/>
                <a:gd name="T28" fmla="*/ 233 w 334"/>
                <a:gd name="T29" fmla="*/ 303 h 324"/>
                <a:gd name="T30" fmla="*/ 108 w 334"/>
                <a:gd name="T31" fmla="*/ 282 h 324"/>
                <a:gd name="T32" fmla="*/ 25 w 334"/>
                <a:gd name="T33" fmla="*/ 197 h 324"/>
                <a:gd name="T34" fmla="*/ 2 w 334"/>
                <a:gd name="T35" fmla="*/ 98 h 324"/>
                <a:gd name="T36" fmla="*/ 6 w 334"/>
                <a:gd name="T37" fmla="*/ 3 h 324"/>
                <a:gd name="T38" fmla="*/ 7 w 334"/>
                <a:gd name="T3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324">
                  <a:moveTo>
                    <a:pt x="7" y="0"/>
                  </a:moveTo>
                  <a:cubicBezTo>
                    <a:pt x="24" y="22"/>
                    <a:pt x="47" y="35"/>
                    <a:pt x="70" y="48"/>
                  </a:cubicBezTo>
                  <a:cubicBezTo>
                    <a:pt x="107" y="69"/>
                    <a:pt x="147" y="88"/>
                    <a:pt x="187" y="106"/>
                  </a:cubicBezTo>
                  <a:cubicBezTo>
                    <a:pt x="210" y="116"/>
                    <a:pt x="233" y="125"/>
                    <a:pt x="256" y="137"/>
                  </a:cubicBezTo>
                  <a:cubicBezTo>
                    <a:pt x="279" y="150"/>
                    <a:pt x="302" y="166"/>
                    <a:pt x="314" y="190"/>
                  </a:cubicBezTo>
                  <a:cubicBezTo>
                    <a:pt x="329" y="219"/>
                    <a:pt x="334" y="249"/>
                    <a:pt x="325" y="280"/>
                  </a:cubicBezTo>
                  <a:cubicBezTo>
                    <a:pt x="318" y="304"/>
                    <a:pt x="300" y="316"/>
                    <a:pt x="277" y="323"/>
                  </a:cubicBezTo>
                  <a:cubicBezTo>
                    <a:pt x="275" y="324"/>
                    <a:pt x="274" y="322"/>
                    <a:pt x="272" y="320"/>
                  </a:cubicBezTo>
                  <a:cubicBezTo>
                    <a:pt x="257" y="299"/>
                    <a:pt x="241" y="278"/>
                    <a:pt x="223" y="258"/>
                  </a:cubicBezTo>
                  <a:cubicBezTo>
                    <a:pt x="197" y="228"/>
                    <a:pt x="167" y="201"/>
                    <a:pt x="134" y="178"/>
                  </a:cubicBezTo>
                  <a:cubicBezTo>
                    <a:pt x="133" y="178"/>
                    <a:pt x="131" y="177"/>
                    <a:pt x="130" y="177"/>
                  </a:cubicBezTo>
                  <a:cubicBezTo>
                    <a:pt x="136" y="182"/>
                    <a:pt x="142" y="187"/>
                    <a:pt x="148" y="192"/>
                  </a:cubicBezTo>
                  <a:cubicBezTo>
                    <a:pt x="174" y="216"/>
                    <a:pt x="197" y="243"/>
                    <a:pt x="217" y="272"/>
                  </a:cubicBezTo>
                  <a:cubicBezTo>
                    <a:pt x="223" y="281"/>
                    <a:pt x="229" y="291"/>
                    <a:pt x="235" y="300"/>
                  </a:cubicBezTo>
                  <a:cubicBezTo>
                    <a:pt x="237" y="302"/>
                    <a:pt x="237" y="303"/>
                    <a:pt x="233" y="303"/>
                  </a:cubicBezTo>
                  <a:cubicBezTo>
                    <a:pt x="190" y="305"/>
                    <a:pt x="147" y="301"/>
                    <a:pt x="108" y="282"/>
                  </a:cubicBezTo>
                  <a:cubicBezTo>
                    <a:pt x="70" y="263"/>
                    <a:pt x="43" y="234"/>
                    <a:pt x="25" y="197"/>
                  </a:cubicBezTo>
                  <a:cubicBezTo>
                    <a:pt x="11" y="165"/>
                    <a:pt x="5" y="132"/>
                    <a:pt x="2" y="98"/>
                  </a:cubicBezTo>
                  <a:cubicBezTo>
                    <a:pt x="0" y="66"/>
                    <a:pt x="2" y="34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94B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7EF1E1E-8F4F-E338-F2C6-EA2BDD4D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2705101"/>
              <a:ext cx="1255713" cy="1223963"/>
            </a:xfrm>
            <a:custGeom>
              <a:avLst/>
              <a:gdLst>
                <a:gd name="T0" fmla="*/ 205 w 332"/>
                <a:gd name="T1" fmla="*/ 175 h 324"/>
                <a:gd name="T2" fmla="*/ 172 w 332"/>
                <a:gd name="T3" fmla="*/ 197 h 324"/>
                <a:gd name="T4" fmla="*/ 70 w 332"/>
                <a:gd name="T5" fmla="*/ 305 h 324"/>
                <a:gd name="T6" fmla="*/ 60 w 332"/>
                <a:gd name="T7" fmla="*/ 320 h 324"/>
                <a:gd name="T8" fmla="*/ 52 w 332"/>
                <a:gd name="T9" fmla="*/ 323 h 324"/>
                <a:gd name="T10" fmla="*/ 3 w 332"/>
                <a:gd name="T11" fmla="*/ 266 h 324"/>
                <a:gd name="T12" fmla="*/ 16 w 332"/>
                <a:gd name="T13" fmla="*/ 192 h 324"/>
                <a:gd name="T14" fmla="*/ 53 w 332"/>
                <a:gd name="T15" fmla="*/ 152 h 324"/>
                <a:gd name="T16" fmla="*/ 138 w 332"/>
                <a:gd name="T17" fmla="*/ 109 h 324"/>
                <a:gd name="T18" fmla="*/ 290 w 332"/>
                <a:gd name="T19" fmla="*/ 31 h 324"/>
                <a:gd name="T20" fmla="*/ 325 w 332"/>
                <a:gd name="T21" fmla="*/ 0 h 324"/>
                <a:gd name="T22" fmla="*/ 327 w 332"/>
                <a:gd name="T23" fmla="*/ 19 h 324"/>
                <a:gd name="T24" fmla="*/ 320 w 332"/>
                <a:gd name="T25" fmla="*/ 158 h 324"/>
                <a:gd name="T26" fmla="*/ 265 w 332"/>
                <a:gd name="T27" fmla="*/ 254 h 324"/>
                <a:gd name="T28" fmla="*/ 172 w 332"/>
                <a:gd name="T29" fmla="*/ 299 h 324"/>
                <a:gd name="T30" fmla="*/ 98 w 332"/>
                <a:gd name="T31" fmla="*/ 304 h 324"/>
                <a:gd name="T32" fmla="*/ 97 w 332"/>
                <a:gd name="T33" fmla="*/ 300 h 324"/>
                <a:gd name="T34" fmla="*/ 129 w 332"/>
                <a:gd name="T35" fmla="*/ 253 h 324"/>
                <a:gd name="T36" fmla="*/ 205 w 332"/>
                <a:gd name="T37" fmla="*/ 17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324">
                  <a:moveTo>
                    <a:pt x="205" y="175"/>
                  </a:moveTo>
                  <a:cubicBezTo>
                    <a:pt x="193" y="181"/>
                    <a:pt x="182" y="189"/>
                    <a:pt x="172" y="197"/>
                  </a:cubicBezTo>
                  <a:cubicBezTo>
                    <a:pt x="133" y="228"/>
                    <a:pt x="100" y="265"/>
                    <a:pt x="70" y="305"/>
                  </a:cubicBezTo>
                  <a:cubicBezTo>
                    <a:pt x="67" y="310"/>
                    <a:pt x="63" y="315"/>
                    <a:pt x="60" y="320"/>
                  </a:cubicBezTo>
                  <a:cubicBezTo>
                    <a:pt x="58" y="323"/>
                    <a:pt x="56" y="324"/>
                    <a:pt x="52" y="323"/>
                  </a:cubicBezTo>
                  <a:cubicBezTo>
                    <a:pt x="23" y="315"/>
                    <a:pt x="6" y="296"/>
                    <a:pt x="3" y="266"/>
                  </a:cubicBezTo>
                  <a:cubicBezTo>
                    <a:pt x="0" y="240"/>
                    <a:pt x="4" y="215"/>
                    <a:pt x="16" y="192"/>
                  </a:cubicBezTo>
                  <a:cubicBezTo>
                    <a:pt x="25" y="175"/>
                    <a:pt x="38" y="163"/>
                    <a:pt x="53" y="152"/>
                  </a:cubicBezTo>
                  <a:cubicBezTo>
                    <a:pt x="79" y="133"/>
                    <a:pt x="109" y="122"/>
                    <a:pt x="138" y="109"/>
                  </a:cubicBezTo>
                  <a:cubicBezTo>
                    <a:pt x="190" y="86"/>
                    <a:pt x="242" y="62"/>
                    <a:pt x="290" y="31"/>
                  </a:cubicBezTo>
                  <a:cubicBezTo>
                    <a:pt x="303" y="22"/>
                    <a:pt x="315" y="13"/>
                    <a:pt x="325" y="0"/>
                  </a:cubicBezTo>
                  <a:cubicBezTo>
                    <a:pt x="326" y="7"/>
                    <a:pt x="327" y="13"/>
                    <a:pt x="327" y="19"/>
                  </a:cubicBezTo>
                  <a:cubicBezTo>
                    <a:pt x="332" y="66"/>
                    <a:pt x="332" y="112"/>
                    <a:pt x="320" y="158"/>
                  </a:cubicBezTo>
                  <a:cubicBezTo>
                    <a:pt x="310" y="195"/>
                    <a:pt x="293" y="228"/>
                    <a:pt x="265" y="254"/>
                  </a:cubicBezTo>
                  <a:cubicBezTo>
                    <a:pt x="239" y="279"/>
                    <a:pt x="207" y="292"/>
                    <a:pt x="172" y="299"/>
                  </a:cubicBezTo>
                  <a:cubicBezTo>
                    <a:pt x="148" y="304"/>
                    <a:pt x="123" y="305"/>
                    <a:pt x="98" y="304"/>
                  </a:cubicBezTo>
                  <a:cubicBezTo>
                    <a:pt x="93" y="304"/>
                    <a:pt x="96" y="302"/>
                    <a:pt x="97" y="300"/>
                  </a:cubicBezTo>
                  <a:cubicBezTo>
                    <a:pt x="107" y="284"/>
                    <a:pt x="117" y="268"/>
                    <a:pt x="129" y="253"/>
                  </a:cubicBezTo>
                  <a:cubicBezTo>
                    <a:pt x="151" y="224"/>
                    <a:pt x="175" y="197"/>
                    <a:pt x="205" y="175"/>
                  </a:cubicBezTo>
                  <a:close/>
                </a:path>
              </a:pathLst>
            </a:custGeom>
            <a:solidFill>
              <a:srgbClr val="94B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C9C9715-920F-A7CE-81D0-08FE72CF0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1554163"/>
              <a:ext cx="1157288" cy="3043238"/>
            </a:xfrm>
            <a:custGeom>
              <a:avLst/>
              <a:gdLst>
                <a:gd name="T0" fmla="*/ 60 w 306"/>
                <a:gd name="T1" fmla="*/ 802 h 806"/>
                <a:gd name="T2" fmla="*/ 39 w 306"/>
                <a:gd name="T3" fmla="*/ 759 h 806"/>
                <a:gd name="T4" fmla="*/ 5 w 306"/>
                <a:gd name="T5" fmla="*/ 632 h 806"/>
                <a:gd name="T6" fmla="*/ 2 w 306"/>
                <a:gd name="T7" fmla="*/ 538 h 806"/>
                <a:gd name="T8" fmla="*/ 22 w 306"/>
                <a:gd name="T9" fmla="*/ 412 h 806"/>
                <a:gd name="T10" fmla="*/ 71 w 306"/>
                <a:gd name="T11" fmla="*/ 273 h 806"/>
                <a:gd name="T12" fmla="*/ 69 w 306"/>
                <a:gd name="T13" fmla="*/ 267 h 806"/>
                <a:gd name="T14" fmla="*/ 30 w 306"/>
                <a:gd name="T15" fmla="*/ 216 h 806"/>
                <a:gd name="T16" fmla="*/ 43 w 306"/>
                <a:gd name="T17" fmla="*/ 157 h 806"/>
                <a:gd name="T18" fmla="*/ 83 w 306"/>
                <a:gd name="T19" fmla="*/ 119 h 806"/>
                <a:gd name="T20" fmla="*/ 174 w 306"/>
                <a:gd name="T21" fmla="*/ 76 h 806"/>
                <a:gd name="T22" fmla="*/ 272 w 306"/>
                <a:gd name="T23" fmla="*/ 24 h 806"/>
                <a:gd name="T24" fmla="*/ 299 w 306"/>
                <a:gd name="T25" fmla="*/ 0 h 806"/>
                <a:gd name="T26" fmla="*/ 301 w 306"/>
                <a:gd name="T27" fmla="*/ 6 h 806"/>
                <a:gd name="T28" fmla="*/ 300 w 306"/>
                <a:gd name="T29" fmla="*/ 112 h 806"/>
                <a:gd name="T30" fmla="*/ 269 w 306"/>
                <a:gd name="T31" fmla="*/ 190 h 806"/>
                <a:gd name="T32" fmla="*/ 179 w 306"/>
                <a:gd name="T33" fmla="*/ 247 h 806"/>
                <a:gd name="T34" fmla="*/ 112 w 306"/>
                <a:gd name="T35" fmla="*/ 253 h 806"/>
                <a:gd name="T36" fmla="*/ 110 w 306"/>
                <a:gd name="T37" fmla="*/ 248 h 806"/>
                <a:gd name="T38" fmla="*/ 176 w 306"/>
                <a:gd name="T39" fmla="*/ 165 h 806"/>
                <a:gd name="T40" fmla="*/ 196 w 306"/>
                <a:gd name="T41" fmla="*/ 147 h 806"/>
                <a:gd name="T42" fmla="*/ 172 w 306"/>
                <a:gd name="T43" fmla="*/ 164 h 806"/>
                <a:gd name="T44" fmla="*/ 90 w 306"/>
                <a:gd name="T45" fmla="*/ 249 h 806"/>
                <a:gd name="T46" fmla="*/ 72 w 306"/>
                <a:gd name="T47" fmla="*/ 287 h 806"/>
                <a:gd name="T48" fmla="*/ 39 w 306"/>
                <a:gd name="T49" fmla="*/ 403 h 806"/>
                <a:gd name="T50" fmla="*/ 25 w 306"/>
                <a:gd name="T51" fmla="*/ 561 h 806"/>
                <a:gd name="T52" fmla="*/ 69 w 306"/>
                <a:gd name="T53" fmla="*/ 738 h 806"/>
                <a:gd name="T54" fmla="*/ 109 w 306"/>
                <a:gd name="T55" fmla="*/ 802 h 806"/>
                <a:gd name="T56" fmla="*/ 110 w 306"/>
                <a:gd name="T57" fmla="*/ 805 h 806"/>
                <a:gd name="T58" fmla="*/ 104 w 306"/>
                <a:gd name="T59" fmla="*/ 806 h 806"/>
                <a:gd name="T60" fmla="*/ 68 w 306"/>
                <a:gd name="T61" fmla="*/ 804 h 806"/>
                <a:gd name="T62" fmla="*/ 60 w 306"/>
                <a:gd name="T63" fmla="*/ 802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6" h="806">
                  <a:moveTo>
                    <a:pt x="60" y="802"/>
                  </a:moveTo>
                  <a:cubicBezTo>
                    <a:pt x="53" y="788"/>
                    <a:pt x="45" y="774"/>
                    <a:pt x="39" y="759"/>
                  </a:cubicBezTo>
                  <a:cubicBezTo>
                    <a:pt x="21" y="718"/>
                    <a:pt x="10" y="676"/>
                    <a:pt x="5" y="632"/>
                  </a:cubicBezTo>
                  <a:cubicBezTo>
                    <a:pt x="1" y="601"/>
                    <a:pt x="0" y="569"/>
                    <a:pt x="2" y="538"/>
                  </a:cubicBezTo>
                  <a:cubicBezTo>
                    <a:pt x="4" y="495"/>
                    <a:pt x="11" y="453"/>
                    <a:pt x="22" y="412"/>
                  </a:cubicBezTo>
                  <a:cubicBezTo>
                    <a:pt x="35" y="364"/>
                    <a:pt x="51" y="318"/>
                    <a:pt x="71" y="273"/>
                  </a:cubicBezTo>
                  <a:cubicBezTo>
                    <a:pt x="73" y="270"/>
                    <a:pt x="73" y="269"/>
                    <a:pt x="69" y="267"/>
                  </a:cubicBezTo>
                  <a:cubicBezTo>
                    <a:pt x="45" y="259"/>
                    <a:pt x="31" y="241"/>
                    <a:pt x="30" y="216"/>
                  </a:cubicBezTo>
                  <a:cubicBezTo>
                    <a:pt x="30" y="195"/>
                    <a:pt x="33" y="175"/>
                    <a:pt x="43" y="157"/>
                  </a:cubicBezTo>
                  <a:cubicBezTo>
                    <a:pt x="53" y="140"/>
                    <a:pt x="67" y="129"/>
                    <a:pt x="83" y="119"/>
                  </a:cubicBezTo>
                  <a:cubicBezTo>
                    <a:pt x="112" y="101"/>
                    <a:pt x="144" y="91"/>
                    <a:pt x="174" y="76"/>
                  </a:cubicBezTo>
                  <a:cubicBezTo>
                    <a:pt x="207" y="60"/>
                    <a:pt x="241" y="44"/>
                    <a:pt x="272" y="24"/>
                  </a:cubicBezTo>
                  <a:cubicBezTo>
                    <a:pt x="282" y="17"/>
                    <a:pt x="292" y="10"/>
                    <a:pt x="299" y="0"/>
                  </a:cubicBezTo>
                  <a:cubicBezTo>
                    <a:pt x="301" y="1"/>
                    <a:pt x="300" y="4"/>
                    <a:pt x="301" y="6"/>
                  </a:cubicBezTo>
                  <a:cubicBezTo>
                    <a:pt x="305" y="41"/>
                    <a:pt x="306" y="77"/>
                    <a:pt x="300" y="112"/>
                  </a:cubicBezTo>
                  <a:cubicBezTo>
                    <a:pt x="295" y="140"/>
                    <a:pt x="286" y="166"/>
                    <a:pt x="269" y="190"/>
                  </a:cubicBezTo>
                  <a:cubicBezTo>
                    <a:pt x="247" y="221"/>
                    <a:pt x="216" y="239"/>
                    <a:pt x="179" y="247"/>
                  </a:cubicBezTo>
                  <a:cubicBezTo>
                    <a:pt x="157" y="252"/>
                    <a:pt x="135" y="254"/>
                    <a:pt x="112" y="253"/>
                  </a:cubicBezTo>
                  <a:cubicBezTo>
                    <a:pt x="108" y="253"/>
                    <a:pt x="107" y="252"/>
                    <a:pt x="110" y="248"/>
                  </a:cubicBezTo>
                  <a:cubicBezTo>
                    <a:pt x="129" y="218"/>
                    <a:pt x="150" y="190"/>
                    <a:pt x="176" y="165"/>
                  </a:cubicBezTo>
                  <a:cubicBezTo>
                    <a:pt x="183" y="158"/>
                    <a:pt x="190" y="153"/>
                    <a:pt x="196" y="147"/>
                  </a:cubicBezTo>
                  <a:cubicBezTo>
                    <a:pt x="188" y="152"/>
                    <a:pt x="180" y="158"/>
                    <a:pt x="172" y="164"/>
                  </a:cubicBezTo>
                  <a:cubicBezTo>
                    <a:pt x="141" y="189"/>
                    <a:pt x="115" y="218"/>
                    <a:pt x="90" y="249"/>
                  </a:cubicBezTo>
                  <a:cubicBezTo>
                    <a:pt x="81" y="261"/>
                    <a:pt x="77" y="274"/>
                    <a:pt x="72" y="287"/>
                  </a:cubicBezTo>
                  <a:cubicBezTo>
                    <a:pt x="58" y="325"/>
                    <a:pt x="47" y="364"/>
                    <a:pt x="39" y="403"/>
                  </a:cubicBezTo>
                  <a:cubicBezTo>
                    <a:pt x="28" y="455"/>
                    <a:pt x="23" y="508"/>
                    <a:pt x="25" y="561"/>
                  </a:cubicBezTo>
                  <a:cubicBezTo>
                    <a:pt x="28" y="623"/>
                    <a:pt x="42" y="682"/>
                    <a:pt x="69" y="738"/>
                  </a:cubicBezTo>
                  <a:cubicBezTo>
                    <a:pt x="80" y="761"/>
                    <a:pt x="93" y="782"/>
                    <a:pt x="109" y="802"/>
                  </a:cubicBezTo>
                  <a:cubicBezTo>
                    <a:pt x="109" y="803"/>
                    <a:pt x="110" y="804"/>
                    <a:pt x="110" y="805"/>
                  </a:cubicBezTo>
                  <a:cubicBezTo>
                    <a:pt x="108" y="806"/>
                    <a:pt x="106" y="806"/>
                    <a:pt x="104" y="806"/>
                  </a:cubicBezTo>
                  <a:cubicBezTo>
                    <a:pt x="92" y="805"/>
                    <a:pt x="80" y="804"/>
                    <a:pt x="68" y="804"/>
                  </a:cubicBezTo>
                  <a:cubicBezTo>
                    <a:pt x="65" y="804"/>
                    <a:pt x="62" y="805"/>
                    <a:pt x="60" y="802"/>
                  </a:cubicBezTo>
                  <a:close/>
                </a:path>
              </a:pathLst>
            </a:custGeom>
            <a:solidFill>
              <a:srgbClr val="94B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B48667A-F31A-AB80-1939-0ABD3477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4581526"/>
              <a:ext cx="1244600" cy="423863"/>
            </a:xfrm>
            <a:custGeom>
              <a:avLst/>
              <a:gdLst>
                <a:gd name="T0" fmla="*/ 151 w 329"/>
                <a:gd name="T1" fmla="*/ 0 h 112"/>
                <a:gd name="T2" fmla="*/ 201 w 329"/>
                <a:gd name="T3" fmla="*/ 3 h 112"/>
                <a:gd name="T4" fmla="*/ 238 w 329"/>
                <a:gd name="T5" fmla="*/ 12 h 112"/>
                <a:gd name="T6" fmla="*/ 309 w 329"/>
                <a:gd name="T7" fmla="*/ 59 h 112"/>
                <a:gd name="T8" fmla="*/ 328 w 329"/>
                <a:gd name="T9" fmla="*/ 107 h 112"/>
                <a:gd name="T10" fmla="*/ 324 w 329"/>
                <a:gd name="T11" fmla="*/ 112 h 112"/>
                <a:gd name="T12" fmla="*/ 48 w 329"/>
                <a:gd name="T13" fmla="*/ 112 h 112"/>
                <a:gd name="T14" fmla="*/ 6 w 329"/>
                <a:gd name="T15" fmla="*/ 112 h 112"/>
                <a:gd name="T16" fmla="*/ 0 w 329"/>
                <a:gd name="T17" fmla="*/ 105 h 112"/>
                <a:gd name="T18" fmla="*/ 31 w 329"/>
                <a:gd name="T19" fmla="*/ 47 h 112"/>
                <a:gd name="T20" fmla="*/ 113 w 329"/>
                <a:gd name="T21" fmla="*/ 6 h 112"/>
                <a:gd name="T22" fmla="*/ 151 w 329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9" h="112">
                  <a:moveTo>
                    <a:pt x="151" y="0"/>
                  </a:moveTo>
                  <a:cubicBezTo>
                    <a:pt x="168" y="0"/>
                    <a:pt x="185" y="1"/>
                    <a:pt x="201" y="3"/>
                  </a:cubicBezTo>
                  <a:cubicBezTo>
                    <a:pt x="213" y="6"/>
                    <a:pt x="226" y="8"/>
                    <a:pt x="238" y="12"/>
                  </a:cubicBezTo>
                  <a:cubicBezTo>
                    <a:pt x="265" y="22"/>
                    <a:pt x="290" y="36"/>
                    <a:pt x="309" y="59"/>
                  </a:cubicBezTo>
                  <a:cubicBezTo>
                    <a:pt x="320" y="73"/>
                    <a:pt x="327" y="89"/>
                    <a:pt x="328" y="107"/>
                  </a:cubicBezTo>
                  <a:cubicBezTo>
                    <a:pt x="329" y="111"/>
                    <a:pt x="328" y="112"/>
                    <a:pt x="324" y="112"/>
                  </a:cubicBezTo>
                  <a:cubicBezTo>
                    <a:pt x="232" y="112"/>
                    <a:pt x="140" y="112"/>
                    <a:pt x="48" y="112"/>
                  </a:cubicBezTo>
                  <a:cubicBezTo>
                    <a:pt x="34" y="112"/>
                    <a:pt x="20" y="112"/>
                    <a:pt x="6" y="112"/>
                  </a:cubicBezTo>
                  <a:cubicBezTo>
                    <a:pt x="0" y="112"/>
                    <a:pt x="0" y="112"/>
                    <a:pt x="0" y="105"/>
                  </a:cubicBezTo>
                  <a:cubicBezTo>
                    <a:pt x="3" y="82"/>
                    <a:pt x="14" y="63"/>
                    <a:pt x="31" y="47"/>
                  </a:cubicBezTo>
                  <a:cubicBezTo>
                    <a:pt x="54" y="25"/>
                    <a:pt x="83" y="13"/>
                    <a:pt x="113" y="6"/>
                  </a:cubicBezTo>
                  <a:cubicBezTo>
                    <a:pt x="126" y="3"/>
                    <a:pt x="138" y="2"/>
                    <a:pt x="151" y="0"/>
                  </a:cubicBezTo>
                  <a:close/>
                </a:path>
              </a:pathLst>
            </a:custGeom>
            <a:solidFill>
              <a:srgbClr val="A87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rupo 1101">
            <a:extLst>
              <a:ext uri="{FF2B5EF4-FFF2-40B4-BE49-F238E27FC236}">
                <a16:creationId xmlns:a16="http://schemas.microsoft.com/office/drawing/2014/main" id="{9C294E87-E8A6-8601-6C8E-F70A4BDB3E35}"/>
              </a:ext>
            </a:extLst>
          </p:cNvPr>
          <p:cNvGrpSpPr/>
          <p:nvPr/>
        </p:nvGrpSpPr>
        <p:grpSpPr>
          <a:xfrm>
            <a:off x="2559051" y="701675"/>
            <a:ext cx="3794124" cy="1885950"/>
            <a:chOff x="2559051" y="701675"/>
            <a:chExt cx="3794124" cy="188595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B2A57262-A419-8355-65F8-E12E27F30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088" y="788988"/>
              <a:ext cx="11112" cy="1400175"/>
            </a:xfrm>
            <a:prstGeom prst="rect">
              <a:avLst/>
            </a:prstGeom>
            <a:solidFill>
              <a:srgbClr val="246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7107232C-21B9-1A8E-13C8-38CB77D7B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625" y="1568450"/>
              <a:ext cx="6350" cy="768350"/>
            </a:xfrm>
            <a:prstGeom prst="rect">
              <a:avLst/>
            </a:prstGeom>
            <a:solidFill>
              <a:srgbClr val="246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E1E7602-9FB8-3013-F31E-D0A4DA06C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375" y="1924050"/>
              <a:ext cx="3175" cy="579438"/>
            </a:xfrm>
            <a:prstGeom prst="rect">
              <a:avLst/>
            </a:prstGeom>
            <a:solidFill>
              <a:srgbClr val="246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80EA851-EF14-4BB3-36A4-3BDEAFDAD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1466850"/>
              <a:ext cx="155575" cy="904875"/>
            </a:xfrm>
            <a:custGeom>
              <a:avLst/>
              <a:gdLst>
                <a:gd name="T0" fmla="*/ 10 w 98"/>
                <a:gd name="T1" fmla="*/ 570 h 570"/>
                <a:gd name="T2" fmla="*/ 0 w 98"/>
                <a:gd name="T3" fmla="*/ 567 h 570"/>
                <a:gd name="T4" fmla="*/ 90 w 98"/>
                <a:gd name="T5" fmla="*/ 0 h 570"/>
                <a:gd name="T6" fmla="*/ 98 w 98"/>
                <a:gd name="T7" fmla="*/ 2 h 570"/>
                <a:gd name="T8" fmla="*/ 10 w 98"/>
                <a:gd name="T9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70">
                  <a:moveTo>
                    <a:pt x="10" y="570"/>
                  </a:moveTo>
                  <a:lnTo>
                    <a:pt x="0" y="567"/>
                  </a:lnTo>
                  <a:lnTo>
                    <a:pt x="90" y="0"/>
                  </a:lnTo>
                  <a:lnTo>
                    <a:pt x="98" y="2"/>
                  </a:lnTo>
                  <a:lnTo>
                    <a:pt x="10" y="570"/>
                  </a:lnTo>
                  <a:close/>
                </a:path>
              </a:pathLst>
            </a:custGeom>
            <a:solidFill>
              <a:srgbClr val="246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01D4443-25CB-BCB6-805C-B18D8BBD5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2117725"/>
              <a:ext cx="698500" cy="465138"/>
            </a:xfrm>
            <a:custGeom>
              <a:avLst/>
              <a:gdLst>
                <a:gd name="T0" fmla="*/ 112 w 185"/>
                <a:gd name="T1" fmla="*/ 18 h 123"/>
                <a:gd name="T2" fmla="*/ 182 w 185"/>
                <a:gd name="T3" fmla="*/ 93 h 123"/>
                <a:gd name="T4" fmla="*/ 184 w 185"/>
                <a:gd name="T5" fmla="*/ 118 h 123"/>
                <a:gd name="T6" fmla="*/ 84 w 185"/>
                <a:gd name="T7" fmla="*/ 120 h 123"/>
                <a:gd name="T8" fmla="*/ 50 w 185"/>
                <a:gd name="T9" fmla="*/ 121 h 123"/>
                <a:gd name="T10" fmla="*/ 25 w 185"/>
                <a:gd name="T11" fmla="*/ 118 h 123"/>
                <a:gd name="T12" fmla="*/ 3 w 185"/>
                <a:gd name="T13" fmla="*/ 93 h 123"/>
                <a:gd name="T14" fmla="*/ 50 w 185"/>
                <a:gd name="T15" fmla="*/ 28 h 123"/>
                <a:gd name="T16" fmla="*/ 75 w 185"/>
                <a:gd name="T17" fmla="*/ 17 h 123"/>
                <a:gd name="T18" fmla="*/ 68 w 185"/>
                <a:gd name="T19" fmla="*/ 10 h 123"/>
                <a:gd name="T20" fmla="*/ 112 w 185"/>
                <a:gd name="T21" fmla="*/ 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23">
                  <a:moveTo>
                    <a:pt x="112" y="18"/>
                  </a:moveTo>
                  <a:cubicBezTo>
                    <a:pt x="146" y="33"/>
                    <a:pt x="172" y="56"/>
                    <a:pt x="182" y="93"/>
                  </a:cubicBezTo>
                  <a:cubicBezTo>
                    <a:pt x="184" y="102"/>
                    <a:pt x="185" y="110"/>
                    <a:pt x="184" y="118"/>
                  </a:cubicBezTo>
                  <a:cubicBezTo>
                    <a:pt x="151" y="123"/>
                    <a:pt x="117" y="119"/>
                    <a:pt x="84" y="120"/>
                  </a:cubicBezTo>
                  <a:cubicBezTo>
                    <a:pt x="73" y="121"/>
                    <a:pt x="61" y="121"/>
                    <a:pt x="50" y="121"/>
                  </a:cubicBezTo>
                  <a:cubicBezTo>
                    <a:pt x="42" y="119"/>
                    <a:pt x="33" y="119"/>
                    <a:pt x="25" y="118"/>
                  </a:cubicBezTo>
                  <a:cubicBezTo>
                    <a:pt x="4" y="118"/>
                    <a:pt x="0" y="113"/>
                    <a:pt x="3" y="93"/>
                  </a:cubicBezTo>
                  <a:cubicBezTo>
                    <a:pt x="7" y="63"/>
                    <a:pt x="27" y="44"/>
                    <a:pt x="50" y="28"/>
                  </a:cubicBezTo>
                  <a:cubicBezTo>
                    <a:pt x="58" y="23"/>
                    <a:pt x="66" y="19"/>
                    <a:pt x="75" y="17"/>
                  </a:cubicBezTo>
                  <a:cubicBezTo>
                    <a:pt x="72" y="16"/>
                    <a:pt x="66" y="17"/>
                    <a:pt x="68" y="10"/>
                  </a:cubicBezTo>
                  <a:cubicBezTo>
                    <a:pt x="85" y="0"/>
                    <a:pt x="98" y="11"/>
                    <a:pt x="112" y="18"/>
                  </a:cubicBezTo>
                  <a:close/>
                </a:path>
              </a:pathLst>
            </a:custGeom>
            <a:solidFill>
              <a:srgbClr val="8C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5D72D5BD-7AB3-0DA7-B1E2-CF0D796F8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2166938"/>
              <a:ext cx="682625" cy="407988"/>
            </a:xfrm>
            <a:custGeom>
              <a:avLst/>
              <a:gdLst>
                <a:gd name="T0" fmla="*/ 96 w 181"/>
                <a:gd name="T1" fmla="*/ 2 h 108"/>
                <a:gd name="T2" fmla="*/ 181 w 181"/>
                <a:gd name="T3" fmla="*/ 74 h 108"/>
                <a:gd name="T4" fmla="*/ 157 w 181"/>
                <a:gd name="T5" fmla="*/ 99 h 108"/>
                <a:gd name="T6" fmla="*/ 12 w 181"/>
                <a:gd name="T7" fmla="*/ 104 h 108"/>
                <a:gd name="T8" fmla="*/ 5 w 181"/>
                <a:gd name="T9" fmla="*/ 80 h 108"/>
                <a:gd name="T10" fmla="*/ 45 w 181"/>
                <a:gd name="T11" fmla="*/ 21 h 108"/>
                <a:gd name="T12" fmla="*/ 96 w 181"/>
                <a:gd name="T13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08">
                  <a:moveTo>
                    <a:pt x="96" y="2"/>
                  </a:moveTo>
                  <a:cubicBezTo>
                    <a:pt x="137" y="7"/>
                    <a:pt x="174" y="38"/>
                    <a:pt x="181" y="74"/>
                  </a:cubicBezTo>
                  <a:cubicBezTo>
                    <a:pt x="179" y="97"/>
                    <a:pt x="179" y="94"/>
                    <a:pt x="157" y="99"/>
                  </a:cubicBezTo>
                  <a:cubicBezTo>
                    <a:pt x="109" y="108"/>
                    <a:pt x="60" y="101"/>
                    <a:pt x="12" y="104"/>
                  </a:cubicBezTo>
                  <a:cubicBezTo>
                    <a:pt x="0" y="99"/>
                    <a:pt x="2" y="88"/>
                    <a:pt x="5" y="80"/>
                  </a:cubicBezTo>
                  <a:cubicBezTo>
                    <a:pt x="12" y="57"/>
                    <a:pt x="24" y="34"/>
                    <a:pt x="45" y="21"/>
                  </a:cubicBezTo>
                  <a:cubicBezTo>
                    <a:pt x="60" y="11"/>
                    <a:pt x="76" y="0"/>
                    <a:pt x="96" y="2"/>
                  </a:cubicBezTo>
                  <a:close/>
                </a:path>
              </a:pathLst>
            </a:custGeom>
            <a:solidFill>
              <a:srgbClr val="8B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C4FBB7C-DCDD-C65D-367E-32205C84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2193925"/>
              <a:ext cx="690562" cy="374650"/>
            </a:xfrm>
            <a:custGeom>
              <a:avLst/>
              <a:gdLst>
                <a:gd name="T0" fmla="*/ 135 w 183"/>
                <a:gd name="T1" fmla="*/ 11 h 99"/>
                <a:gd name="T2" fmla="*/ 182 w 183"/>
                <a:gd name="T3" fmla="*/ 75 h 99"/>
                <a:gd name="T4" fmla="*/ 162 w 183"/>
                <a:gd name="T5" fmla="*/ 99 h 99"/>
                <a:gd name="T6" fmla="*/ 7 w 183"/>
                <a:gd name="T7" fmla="*/ 98 h 99"/>
                <a:gd name="T8" fmla="*/ 0 w 183"/>
                <a:gd name="T9" fmla="*/ 84 h 99"/>
                <a:gd name="T10" fmla="*/ 60 w 183"/>
                <a:gd name="T11" fmla="*/ 5 h 99"/>
                <a:gd name="T12" fmla="*/ 67 w 183"/>
                <a:gd name="T13" fmla="*/ 8 h 99"/>
                <a:gd name="T14" fmla="*/ 97 w 183"/>
                <a:gd name="T15" fmla="*/ 8 h 99"/>
                <a:gd name="T16" fmla="*/ 117 w 183"/>
                <a:gd name="T17" fmla="*/ 6 h 99"/>
                <a:gd name="T18" fmla="*/ 135 w 183"/>
                <a:gd name="T19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99">
                  <a:moveTo>
                    <a:pt x="135" y="11"/>
                  </a:moveTo>
                  <a:cubicBezTo>
                    <a:pt x="160" y="25"/>
                    <a:pt x="175" y="47"/>
                    <a:pt x="182" y="75"/>
                  </a:cubicBezTo>
                  <a:cubicBezTo>
                    <a:pt x="183" y="90"/>
                    <a:pt x="179" y="99"/>
                    <a:pt x="162" y="99"/>
                  </a:cubicBezTo>
                  <a:cubicBezTo>
                    <a:pt x="110" y="98"/>
                    <a:pt x="59" y="99"/>
                    <a:pt x="7" y="98"/>
                  </a:cubicBezTo>
                  <a:cubicBezTo>
                    <a:pt x="0" y="96"/>
                    <a:pt x="0" y="90"/>
                    <a:pt x="0" y="84"/>
                  </a:cubicBezTo>
                  <a:cubicBezTo>
                    <a:pt x="2" y="53"/>
                    <a:pt x="30" y="15"/>
                    <a:pt x="60" y="5"/>
                  </a:cubicBezTo>
                  <a:cubicBezTo>
                    <a:pt x="63" y="5"/>
                    <a:pt x="66" y="6"/>
                    <a:pt x="67" y="8"/>
                  </a:cubicBezTo>
                  <a:cubicBezTo>
                    <a:pt x="77" y="20"/>
                    <a:pt x="86" y="28"/>
                    <a:pt x="97" y="8"/>
                  </a:cubicBezTo>
                  <a:cubicBezTo>
                    <a:pt x="101" y="0"/>
                    <a:pt x="110" y="3"/>
                    <a:pt x="117" y="6"/>
                  </a:cubicBezTo>
                  <a:cubicBezTo>
                    <a:pt x="122" y="9"/>
                    <a:pt x="127" y="16"/>
                    <a:pt x="135" y="11"/>
                  </a:cubicBezTo>
                  <a:close/>
                </a:path>
              </a:pathLst>
            </a:custGeom>
            <a:solidFill>
              <a:srgbClr val="8C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C7BA93B-B32B-808D-D369-9D0BB52F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2147888"/>
              <a:ext cx="520700" cy="420688"/>
            </a:xfrm>
            <a:custGeom>
              <a:avLst/>
              <a:gdLst>
                <a:gd name="T0" fmla="*/ 138 w 138"/>
                <a:gd name="T1" fmla="*/ 7 h 111"/>
                <a:gd name="T2" fmla="*/ 110 w 138"/>
                <a:gd name="T3" fmla="*/ 25 h 111"/>
                <a:gd name="T4" fmla="*/ 94 w 138"/>
                <a:gd name="T5" fmla="*/ 25 h 111"/>
                <a:gd name="T6" fmla="*/ 51 w 138"/>
                <a:gd name="T7" fmla="*/ 106 h 111"/>
                <a:gd name="T8" fmla="*/ 52 w 138"/>
                <a:gd name="T9" fmla="*/ 109 h 111"/>
                <a:gd name="T10" fmla="*/ 50 w 138"/>
                <a:gd name="T11" fmla="*/ 110 h 111"/>
                <a:gd name="T12" fmla="*/ 27 w 138"/>
                <a:gd name="T13" fmla="*/ 111 h 111"/>
                <a:gd name="T14" fmla="*/ 7 w 138"/>
                <a:gd name="T15" fmla="*/ 85 h 111"/>
                <a:gd name="T16" fmla="*/ 83 w 138"/>
                <a:gd name="T17" fmla="*/ 8 h 111"/>
                <a:gd name="T18" fmla="*/ 101 w 138"/>
                <a:gd name="T19" fmla="*/ 0 h 111"/>
                <a:gd name="T20" fmla="*/ 106 w 138"/>
                <a:gd name="T21" fmla="*/ 3 h 111"/>
                <a:gd name="T22" fmla="*/ 138 w 138"/>
                <a:gd name="T23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11">
                  <a:moveTo>
                    <a:pt x="138" y="7"/>
                  </a:moveTo>
                  <a:cubicBezTo>
                    <a:pt x="129" y="14"/>
                    <a:pt x="113" y="8"/>
                    <a:pt x="110" y="25"/>
                  </a:cubicBezTo>
                  <a:cubicBezTo>
                    <a:pt x="110" y="25"/>
                    <a:pt x="100" y="20"/>
                    <a:pt x="94" y="25"/>
                  </a:cubicBezTo>
                  <a:cubicBezTo>
                    <a:pt x="70" y="47"/>
                    <a:pt x="50" y="71"/>
                    <a:pt x="51" y="106"/>
                  </a:cubicBezTo>
                  <a:cubicBezTo>
                    <a:pt x="52" y="107"/>
                    <a:pt x="52" y="108"/>
                    <a:pt x="52" y="109"/>
                  </a:cubicBezTo>
                  <a:cubicBezTo>
                    <a:pt x="51" y="110"/>
                    <a:pt x="51" y="110"/>
                    <a:pt x="50" y="110"/>
                  </a:cubicBezTo>
                  <a:cubicBezTo>
                    <a:pt x="43" y="110"/>
                    <a:pt x="35" y="111"/>
                    <a:pt x="27" y="111"/>
                  </a:cubicBezTo>
                  <a:cubicBezTo>
                    <a:pt x="1" y="111"/>
                    <a:pt x="0" y="111"/>
                    <a:pt x="7" y="85"/>
                  </a:cubicBezTo>
                  <a:cubicBezTo>
                    <a:pt x="18" y="45"/>
                    <a:pt x="46" y="22"/>
                    <a:pt x="83" y="8"/>
                  </a:cubicBezTo>
                  <a:cubicBezTo>
                    <a:pt x="87" y="0"/>
                    <a:pt x="94" y="0"/>
                    <a:pt x="101" y="0"/>
                  </a:cubicBezTo>
                  <a:cubicBezTo>
                    <a:pt x="103" y="0"/>
                    <a:pt x="105" y="1"/>
                    <a:pt x="106" y="3"/>
                  </a:cubicBezTo>
                  <a:cubicBezTo>
                    <a:pt x="117" y="5"/>
                    <a:pt x="128" y="2"/>
                    <a:pt x="138" y="7"/>
                  </a:cubicBezTo>
                  <a:close/>
                </a:path>
              </a:pathLst>
            </a:custGeom>
            <a:solidFill>
              <a:srgbClr val="6D4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99EC973-53F3-2A3D-60D8-BC101DBFF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2136775"/>
              <a:ext cx="487362" cy="450850"/>
            </a:xfrm>
            <a:custGeom>
              <a:avLst/>
              <a:gdLst>
                <a:gd name="T0" fmla="*/ 91 w 129"/>
                <a:gd name="T1" fmla="*/ 9 h 119"/>
                <a:gd name="T2" fmla="*/ 116 w 129"/>
                <a:gd name="T3" fmla="*/ 7 h 119"/>
                <a:gd name="T4" fmla="*/ 129 w 129"/>
                <a:gd name="T5" fmla="*/ 12 h 119"/>
                <a:gd name="T6" fmla="*/ 65 w 129"/>
                <a:gd name="T7" fmla="*/ 61 h 119"/>
                <a:gd name="T8" fmla="*/ 54 w 129"/>
                <a:gd name="T9" fmla="*/ 101 h 119"/>
                <a:gd name="T10" fmla="*/ 66 w 129"/>
                <a:gd name="T11" fmla="*/ 110 h 119"/>
                <a:gd name="T12" fmla="*/ 91 w 129"/>
                <a:gd name="T13" fmla="*/ 113 h 119"/>
                <a:gd name="T14" fmla="*/ 14 w 129"/>
                <a:gd name="T15" fmla="*/ 115 h 119"/>
                <a:gd name="T16" fmla="*/ 7 w 129"/>
                <a:gd name="T17" fmla="*/ 98 h 119"/>
                <a:gd name="T18" fmla="*/ 91 w 129"/>
                <a:gd name="T1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19">
                  <a:moveTo>
                    <a:pt x="91" y="9"/>
                  </a:moveTo>
                  <a:cubicBezTo>
                    <a:pt x="100" y="15"/>
                    <a:pt x="107" y="0"/>
                    <a:pt x="116" y="7"/>
                  </a:cubicBezTo>
                  <a:cubicBezTo>
                    <a:pt x="120" y="8"/>
                    <a:pt x="123" y="10"/>
                    <a:pt x="129" y="12"/>
                  </a:cubicBezTo>
                  <a:cubicBezTo>
                    <a:pt x="104" y="25"/>
                    <a:pt x="80" y="37"/>
                    <a:pt x="65" y="61"/>
                  </a:cubicBezTo>
                  <a:cubicBezTo>
                    <a:pt x="57" y="74"/>
                    <a:pt x="56" y="87"/>
                    <a:pt x="54" y="101"/>
                  </a:cubicBezTo>
                  <a:cubicBezTo>
                    <a:pt x="53" y="110"/>
                    <a:pt x="60" y="109"/>
                    <a:pt x="66" y="110"/>
                  </a:cubicBezTo>
                  <a:cubicBezTo>
                    <a:pt x="74" y="111"/>
                    <a:pt x="83" y="107"/>
                    <a:pt x="91" y="113"/>
                  </a:cubicBezTo>
                  <a:cubicBezTo>
                    <a:pt x="65" y="119"/>
                    <a:pt x="40" y="115"/>
                    <a:pt x="14" y="115"/>
                  </a:cubicBezTo>
                  <a:cubicBezTo>
                    <a:pt x="0" y="115"/>
                    <a:pt x="6" y="105"/>
                    <a:pt x="7" y="98"/>
                  </a:cubicBezTo>
                  <a:cubicBezTo>
                    <a:pt x="16" y="50"/>
                    <a:pt x="47" y="23"/>
                    <a:pt x="91" y="9"/>
                  </a:cubicBezTo>
                  <a:close/>
                </a:path>
              </a:pathLst>
            </a:custGeom>
            <a:solidFill>
              <a:srgbClr val="6D4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8BAE798-D976-2148-A4FD-F5C3DBEF2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1658938"/>
              <a:ext cx="284162" cy="163513"/>
            </a:xfrm>
            <a:custGeom>
              <a:avLst/>
              <a:gdLst>
                <a:gd name="T0" fmla="*/ 71 w 75"/>
                <a:gd name="T1" fmla="*/ 22 h 43"/>
                <a:gd name="T2" fmla="*/ 58 w 75"/>
                <a:gd name="T3" fmla="*/ 35 h 43"/>
                <a:gd name="T4" fmla="*/ 6 w 75"/>
                <a:gd name="T5" fmla="*/ 39 h 43"/>
                <a:gd name="T6" fmla="*/ 2 w 75"/>
                <a:gd name="T7" fmla="*/ 35 h 43"/>
                <a:gd name="T8" fmla="*/ 35 w 75"/>
                <a:gd name="T9" fmla="*/ 1 h 43"/>
                <a:gd name="T10" fmla="*/ 55 w 75"/>
                <a:gd name="T11" fmla="*/ 2 h 43"/>
                <a:gd name="T12" fmla="*/ 71 w 75"/>
                <a:gd name="T1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3">
                  <a:moveTo>
                    <a:pt x="71" y="22"/>
                  </a:moveTo>
                  <a:cubicBezTo>
                    <a:pt x="69" y="29"/>
                    <a:pt x="64" y="32"/>
                    <a:pt x="58" y="35"/>
                  </a:cubicBezTo>
                  <a:cubicBezTo>
                    <a:pt x="41" y="38"/>
                    <a:pt x="24" y="43"/>
                    <a:pt x="6" y="39"/>
                  </a:cubicBezTo>
                  <a:cubicBezTo>
                    <a:pt x="4" y="38"/>
                    <a:pt x="3" y="37"/>
                    <a:pt x="2" y="35"/>
                  </a:cubicBezTo>
                  <a:cubicBezTo>
                    <a:pt x="0" y="12"/>
                    <a:pt x="22" y="10"/>
                    <a:pt x="35" y="1"/>
                  </a:cubicBezTo>
                  <a:cubicBezTo>
                    <a:pt x="41" y="2"/>
                    <a:pt x="48" y="2"/>
                    <a:pt x="55" y="2"/>
                  </a:cubicBezTo>
                  <a:cubicBezTo>
                    <a:pt x="71" y="0"/>
                    <a:pt x="75" y="8"/>
                    <a:pt x="71" y="22"/>
                  </a:cubicBezTo>
                  <a:close/>
                </a:path>
              </a:pathLst>
            </a:custGeom>
            <a:solidFill>
              <a:srgbClr val="246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B345A1B6-B558-BB71-383F-F93281E5A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5" y="1527175"/>
              <a:ext cx="260350" cy="212725"/>
            </a:xfrm>
            <a:custGeom>
              <a:avLst/>
              <a:gdLst>
                <a:gd name="T0" fmla="*/ 68 w 69"/>
                <a:gd name="T1" fmla="*/ 16 h 56"/>
                <a:gd name="T2" fmla="*/ 68 w 69"/>
                <a:gd name="T3" fmla="*/ 48 h 56"/>
                <a:gd name="T4" fmla="*/ 63 w 69"/>
                <a:gd name="T5" fmla="*/ 32 h 56"/>
                <a:gd name="T6" fmla="*/ 44 w 69"/>
                <a:gd name="T7" fmla="*/ 55 h 56"/>
                <a:gd name="T8" fmla="*/ 23 w 69"/>
                <a:gd name="T9" fmla="*/ 56 h 56"/>
                <a:gd name="T10" fmla="*/ 7 w 69"/>
                <a:gd name="T11" fmla="*/ 28 h 56"/>
                <a:gd name="T12" fmla="*/ 33 w 69"/>
                <a:gd name="T13" fmla="*/ 22 h 56"/>
                <a:gd name="T14" fmla="*/ 36 w 69"/>
                <a:gd name="T15" fmla="*/ 20 h 56"/>
                <a:gd name="T16" fmla="*/ 62 w 69"/>
                <a:gd name="T17" fmla="*/ 2 h 56"/>
                <a:gd name="T18" fmla="*/ 68 w 69"/>
                <a:gd name="T1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56">
                  <a:moveTo>
                    <a:pt x="68" y="16"/>
                  </a:moveTo>
                  <a:cubicBezTo>
                    <a:pt x="68" y="27"/>
                    <a:pt x="68" y="38"/>
                    <a:pt x="68" y="48"/>
                  </a:cubicBezTo>
                  <a:cubicBezTo>
                    <a:pt x="57" y="46"/>
                    <a:pt x="62" y="39"/>
                    <a:pt x="63" y="32"/>
                  </a:cubicBezTo>
                  <a:cubicBezTo>
                    <a:pt x="59" y="42"/>
                    <a:pt x="57" y="53"/>
                    <a:pt x="44" y="55"/>
                  </a:cubicBezTo>
                  <a:cubicBezTo>
                    <a:pt x="37" y="54"/>
                    <a:pt x="30" y="56"/>
                    <a:pt x="23" y="56"/>
                  </a:cubicBezTo>
                  <a:cubicBezTo>
                    <a:pt x="6" y="55"/>
                    <a:pt x="0" y="44"/>
                    <a:pt x="7" y="28"/>
                  </a:cubicBezTo>
                  <a:cubicBezTo>
                    <a:pt x="15" y="22"/>
                    <a:pt x="24" y="21"/>
                    <a:pt x="33" y="22"/>
                  </a:cubicBezTo>
                  <a:cubicBezTo>
                    <a:pt x="35" y="22"/>
                    <a:pt x="36" y="21"/>
                    <a:pt x="36" y="20"/>
                  </a:cubicBezTo>
                  <a:cubicBezTo>
                    <a:pt x="43" y="12"/>
                    <a:pt x="48" y="0"/>
                    <a:pt x="62" y="2"/>
                  </a:cubicBezTo>
                  <a:cubicBezTo>
                    <a:pt x="69" y="5"/>
                    <a:pt x="63" y="13"/>
                    <a:pt x="68" y="16"/>
                  </a:cubicBezTo>
                  <a:close/>
                </a:path>
              </a:pathLst>
            </a:custGeom>
            <a:solidFill>
              <a:srgbClr val="286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98C2C1B-BA35-B9A4-A2E2-805B851D7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1682750"/>
              <a:ext cx="257175" cy="219075"/>
            </a:xfrm>
            <a:custGeom>
              <a:avLst/>
              <a:gdLst>
                <a:gd name="T0" fmla="*/ 28 w 68"/>
                <a:gd name="T1" fmla="*/ 6 h 58"/>
                <a:gd name="T2" fmla="*/ 53 w 68"/>
                <a:gd name="T3" fmla="*/ 19 h 58"/>
                <a:gd name="T4" fmla="*/ 66 w 68"/>
                <a:gd name="T5" fmla="*/ 32 h 58"/>
                <a:gd name="T6" fmla="*/ 60 w 68"/>
                <a:gd name="T7" fmla="*/ 41 h 58"/>
                <a:gd name="T8" fmla="*/ 1 w 68"/>
                <a:gd name="T9" fmla="*/ 28 h 58"/>
                <a:gd name="T10" fmla="*/ 1 w 68"/>
                <a:gd name="T11" fmla="*/ 18 h 58"/>
                <a:gd name="T12" fmla="*/ 28 w 68"/>
                <a:gd name="T13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28" y="6"/>
                  </a:moveTo>
                  <a:cubicBezTo>
                    <a:pt x="36" y="11"/>
                    <a:pt x="44" y="15"/>
                    <a:pt x="53" y="19"/>
                  </a:cubicBezTo>
                  <a:cubicBezTo>
                    <a:pt x="57" y="23"/>
                    <a:pt x="68" y="21"/>
                    <a:pt x="66" y="32"/>
                  </a:cubicBezTo>
                  <a:cubicBezTo>
                    <a:pt x="66" y="36"/>
                    <a:pt x="63" y="39"/>
                    <a:pt x="60" y="41"/>
                  </a:cubicBezTo>
                  <a:cubicBezTo>
                    <a:pt x="27" y="58"/>
                    <a:pt x="16" y="56"/>
                    <a:pt x="1" y="28"/>
                  </a:cubicBezTo>
                  <a:cubicBezTo>
                    <a:pt x="0" y="24"/>
                    <a:pt x="0" y="21"/>
                    <a:pt x="1" y="18"/>
                  </a:cubicBezTo>
                  <a:cubicBezTo>
                    <a:pt x="8" y="9"/>
                    <a:pt x="14" y="0"/>
                    <a:pt x="28" y="6"/>
                  </a:cubicBezTo>
                  <a:close/>
                </a:path>
              </a:pathLst>
            </a:custGeom>
            <a:solidFill>
              <a:srgbClr val="236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29D3A19E-A548-8F29-53E5-654A737A1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1704975"/>
              <a:ext cx="342900" cy="182563"/>
            </a:xfrm>
            <a:custGeom>
              <a:avLst/>
              <a:gdLst>
                <a:gd name="T0" fmla="*/ 62 w 91"/>
                <a:gd name="T1" fmla="*/ 48 h 48"/>
                <a:gd name="T2" fmla="*/ 54 w 91"/>
                <a:gd name="T3" fmla="*/ 39 h 48"/>
                <a:gd name="T4" fmla="*/ 21 w 91"/>
                <a:gd name="T5" fmla="*/ 42 h 48"/>
                <a:gd name="T6" fmla="*/ 13 w 91"/>
                <a:gd name="T7" fmla="*/ 11 h 48"/>
                <a:gd name="T8" fmla="*/ 62 w 91"/>
                <a:gd name="T9" fmla="*/ 23 h 48"/>
                <a:gd name="T10" fmla="*/ 64 w 91"/>
                <a:gd name="T11" fmla="*/ 25 h 48"/>
                <a:gd name="T12" fmla="*/ 91 w 91"/>
                <a:gd name="T13" fmla="*/ 32 h 48"/>
                <a:gd name="T14" fmla="*/ 62 w 91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48">
                  <a:moveTo>
                    <a:pt x="62" y="48"/>
                  </a:moveTo>
                  <a:cubicBezTo>
                    <a:pt x="57" y="47"/>
                    <a:pt x="61" y="38"/>
                    <a:pt x="54" y="39"/>
                  </a:cubicBezTo>
                  <a:cubicBezTo>
                    <a:pt x="43" y="40"/>
                    <a:pt x="33" y="46"/>
                    <a:pt x="21" y="42"/>
                  </a:cubicBezTo>
                  <a:cubicBezTo>
                    <a:pt x="2" y="35"/>
                    <a:pt x="0" y="27"/>
                    <a:pt x="13" y="11"/>
                  </a:cubicBezTo>
                  <a:cubicBezTo>
                    <a:pt x="33" y="0"/>
                    <a:pt x="48" y="10"/>
                    <a:pt x="62" y="23"/>
                  </a:cubicBezTo>
                  <a:cubicBezTo>
                    <a:pt x="62" y="24"/>
                    <a:pt x="63" y="24"/>
                    <a:pt x="64" y="25"/>
                  </a:cubicBezTo>
                  <a:cubicBezTo>
                    <a:pt x="71" y="32"/>
                    <a:pt x="84" y="23"/>
                    <a:pt x="91" y="32"/>
                  </a:cubicBezTo>
                  <a:cubicBezTo>
                    <a:pt x="83" y="40"/>
                    <a:pt x="64" y="28"/>
                    <a:pt x="62" y="48"/>
                  </a:cubicBezTo>
                  <a:close/>
                </a:path>
              </a:pathLst>
            </a:custGeom>
            <a:solidFill>
              <a:srgbClr val="276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2B9DA7A3-F6E1-3B56-B6B5-E470CD2AC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025" y="1382713"/>
              <a:ext cx="244475" cy="193675"/>
            </a:xfrm>
            <a:custGeom>
              <a:avLst/>
              <a:gdLst>
                <a:gd name="T0" fmla="*/ 7 w 65"/>
                <a:gd name="T1" fmla="*/ 25 h 51"/>
                <a:gd name="T2" fmla="*/ 35 w 65"/>
                <a:gd name="T3" fmla="*/ 2 h 51"/>
                <a:gd name="T4" fmla="*/ 48 w 65"/>
                <a:gd name="T5" fmla="*/ 4 h 51"/>
                <a:gd name="T6" fmla="*/ 62 w 65"/>
                <a:gd name="T7" fmla="*/ 24 h 51"/>
                <a:gd name="T8" fmla="*/ 61 w 65"/>
                <a:gd name="T9" fmla="*/ 39 h 51"/>
                <a:gd name="T10" fmla="*/ 52 w 65"/>
                <a:gd name="T11" fmla="*/ 48 h 51"/>
                <a:gd name="T12" fmla="*/ 16 w 65"/>
                <a:gd name="T13" fmla="*/ 47 h 51"/>
                <a:gd name="T14" fmla="*/ 7 w 65"/>
                <a:gd name="T1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51">
                  <a:moveTo>
                    <a:pt x="7" y="25"/>
                  </a:moveTo>
                  <a:cubicBezTo>
                    <a:pt x="14" y="14"/>
                    <a:pt x="33" y="19"/>
                    <a:pt x="35" y="2"/>
                  </a:cubicBezTo>
                  <a:cubicBezTo>
                    <a:pt x="40" y="0"/>
                    <a:pt x="43" y="4"/>
                    <a:pt x="48" y="4"/>
                  </a:cubicBezTo>
                  <a:cubicBezTo>
                    <a:pt x="60" y="5"/>
                    <a:pt x="65" y="12"/>
                    <a:pt x="62" y="24"/>
                  </a:cubicBezTo>
                  <a:cubicBezTo>
                    <a:pt x="61" y="29"/>
                    <a:pt x="61" y="34"/>
                    <a:pt x="61" y="39"/>
                  </a:cubicBezTo>
                  <a:cubicBezTo>
                    <a:pt x="60" y="44"/>
                    <a:pt x="57" y="47"/>
                    <a:pt x="52" y="48"/>
                  </a:cubicBezTo>
                  <a:cubicBezTo>
                    <a:pt x="40" y="47"/>
                    <a:pt x="28" y="51"/>
                    <a:pt x="16" y="47"/>
                  </a:cubicBezTo>
                  <a:cubicBezTo>
                    <a:pt x="4" y="42"/>
                    <a:pt x="0" y="36"/>
                    <a:pt x="7" y="25"/>
                  </a:cubicBezTo>
                  <a:close/>
                </a:path>
              </a:pathLst>
            </a:custGeom>
            <a:solidFill>
              <a:srgbClr val="27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41F3CE7E-90A5-7A23-5F39-A5FD0F45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775" y="2155825"/>
              <a:ext cx="293687" cy="166688"/>
            </a:xfrm>
            <a:custGeom>
              <a:avLst/>
              <a:gdLst>
                <a:gd name="T0" fmla="*/ 0 w 78"/>
                <a:gd name="T1" fmla="*/ 4 h 44"/>
                <a:gd name="T2" fmla="*/ 22 w 78"/>
                <a:gd name="T3" fmla="*/ 0 h 44"/>
                <a:gd name="T4" fmla="*/ 78 w 78"/>
                <a:gd name="T5" fmla="*/ 21 h 44"/>
                <a:gd name="T6" fmla="*/ 60 w 78"/>
                <a:gd name="T7" fmla="*/ 22 h 44"/>
                <a:gd name="T8" fmla="*/ 42 w 78"/>
                <a:gd name="T9" fmla="*/ 22 h 44"/>
                <a:gd name="T10" fmla="*/ 8 w 78"/>
                <a:gd name="T11" fmla="*/ 20 h 44"/>
                <a:gd name="T12" fmla="*/ 6 w 78"/>
                <a:gd name="T13" fmla="*/ 17 h 44"/>
                <a:gd name="T14" fmla="*/ 6 w 78"/>
                <a:gd name="T15" fmla="*/ 11 h 44"/>
                <a:gd name="T16" fmla="*/ 13 w 78"/>
                <a:gd name="T17" fmla="*/ 8 h 44"/>
                <a:gd name="T18" fmla="*/ 5 w 78"/>
                <a:gd name="T19" fmla="*/ 8 h 44"/>
                <a:gd name="T20" fmla="*/ 0 w 78"/>
                <a:gd name="T21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4">
                  <a:moveTo>
                    <a:pt x="0" y="4"/>
                  </a:moveTo>
                  <a:cubicBezTo>
                    <a:pt x="8" y="3"/>
                    <a:pt x="15" y="1"/>
                    <a:pt x="22" y="0"/>
                  </a:cubicBezTo>
                  <a:cubicBezTo>
                    <a:pt x="41" y="6"/>
                    <a:pt x="62" y="7"/>
                    <a:pt x="78" y="21"/>
                  </a:cubicBezTo>
                  <a:cubicBezTo>
                    <a:pt x="72" y="34"/>
                    <a:pt x="66" y="29"/>
                    <a:pt x="60" y="22"/>
                  </a:cubicBezTo>
                  <a:cubicBezTo>
                    <a:pt x="54" y="16"/>
                    <a:pt x="49" y="14"/>
                    <a:pt x="42" y="22"/>
                  </a:cubicBezTo>
                  <a:cubicBezTo>
                    <a:pt x="24" y="44"/>
                    <a:pt x="24" y="44"/>
                    <a:pt x="8" y="20"/>
                  </a:cubicBezTo>
                  <a:cubicBezTo>
                    <a:pt x="7" y="19"/>
                    <a:pt x="6" y="18"/>
                    <a:pt x="6" y="17"/>
                  </a:cubicBezTo>
                  <a:cubicBezTo>
                    <a:pt x="5" y="15"/>
                    <a:pt x="5" y="13"/>
                    <a:pt x="6" y="11"/>
                  </a:cubicBezTo>
                  <a:cubicBezTo>
                    <a:pt x="8" y="9"/>
                    <a:pt x="11" y="9"/>
                    <a:pt x="13" y="8"/>
                  </a:cubicBezTo>
                  <a:cubicBezTo>
                    <a:pt x="10" y="8"/>
                    <a:pt x="7" y="9"/>
                    <a:pt x="5" y="8"/>
                  </a:cubicBezTo>
                  <a:cubicBezTo>
                    <a:pt x="3" y="7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79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22D37763-5A42-210C-4967-064C7829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0" y="2446338"/>
              <a:ext cx="690562" cy="125413"/>
            </a:xfrm>
            <a:custGeom>
              <a:avLst/>
              <a:gdLst>
                <a:gd name="T0" fmla="*/ 0 w 183"/>
                <a:gd name="T1" fmla="*/ 31 h 33"/>
                <a:gd name="T2" fmla="*/ 1 w 183"/>
                <a:gd name="T3" fmla="*/ 27 h 33"/>
                <a:gd name="T4" fmla="*/ 100 w 183"/>
                <a:gd name="T5" fmla="*/ 28 h 33"/>
                <a:gd name="T6" fmla="*/ 138 w 183"/>
                <a:gd name="T7" fmla="*/ 19 h 33"/>
                <a:gd name="T8" fmla="*/ 147 w 183"/>
                <a:gd name="T9" fmla="*/ 16 h 33"/>
                <a:gd name="T10" fmla="*/ 173 w 183"/>
                <a:gd name="T11" fmla="*/ 0 h 33"/>
                <a:gd name="T12" fmla="*/ 179 w 183"/>
                <a:gd name="T13" fmla="*/ 24 h 33"/>
                <a:gd name="T14" fmla="*/ 168 w 183"/>
                <a:gd name="T15" fmla="*/ 32 h 33"/>
                <a:gd name="T16" fmla="*/ 0 w 18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33">
                  <a:moveTo>
                    <a:pt x="0" y="31"/>
                  </a:moveTo>
                  <a:cubicBezTo>
                    <a:pt x="1" y="30"/>
                    <a:pt x="1" y="29"/>
                    <a:pt x="1" y="27"/>
                  </a:cubicBezTo>
                  <a:cubicBezTo>
                    <a:pt x="34" y="27"/>
                    <a:pt x="67" y="28"/>
                    <a:pt x="100" y="28"/>
                  </a:cubicBezTo>
                  <a:cubicBezTo>
                    <a:pt x="113" y="28"/>
                    <a:pt x="126" y="29"/>
                    <a:pt x="138" y="19"/>
                  </a:cubicBezTo>
                  <a:cubicBezTo>
                    <a:pt x="140" y="17"/>
                    <a:pt x="145" y="15"/>
                    <a:pt x="147" y="16"/>
                  </a:cubicBezTo>
                  <a:cubicBezTo>
                    <a:pt x="166" y="27"/>
                    <a:pt x="168" y="11"/>
                    <a:pt x="173" y="0"/>
                  </a:cubicBezTo>
                  <a:cubicBezTo>
                    <a:pt x="179" y="6"/>
                    <a:pt x="177" y="16"/>
                    <a:pt x="179" y="24"/>
                  </a:cubicBezTo>
                  <a:cubicBezTo>
                    <a:pt x="183" y="33"/>
                    <a:pt x="173" y="32"/>
                    <a:pt x="168" y="32"/>
                  </a:cubicBezTo>
                  <a:cubicBezTo>
                    <a:pt x="112" y="32"/>
                    <a:pt x="56" y="31"/>
                    <a:pt x="0" y="31"/>
                  </a:cubicBezTo>
                  <a:close/>
                </a:path>
              </a:pathLst>
            </a:custGeom>
            <a:solidFill>
              <a:srgbClr val="765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D07C43D-8672-809A-51F2-3DF2BA03C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1292225"/>
              <a:ext cx="246062" cy="139700"/>
            </a:xfrm>
            <a:custGeom>
              <a:avLst/>
              <a:gdLst>
                <a:gd name="T0" fmla="*/ 49 w 65"/>
                <a:gd name="T1" fmla="*/ 33 h 37"/>
                <a:gd name="T2" fmla="*/ 47 w 65"/>
                <a:gd name="T3" fmla="*/ 33 h 37"/>
                <a:gd name="T4" fmla="*/ 45 w 65"/>
                <a:gd name="T5" fmla="*/ 33 h 37"/>
                <a:gd name="T6" fmla="*/ 14 w 65"/>
                <a:gd name="T7" fmla="*/ 31 h 37"/>
                <a:gd name="T8" fmla="*/ 5 w 65"/>
                <a:gd name="T9" fmla="*/ 13 h 37"/>
                <a:gd name="T10" fmla="*/ 65 w 65"/>
                <a:gd name="T11" fmla="*/ 30 h 37"/>
                <a:gd name="T12" fmla="*/ 61 w 65"/>
                <a:gd name="T13" fmla="*/ 33 h 37"/>
                <a:gd name="T14" fmla="*/ 49 w 65"/>
                <a:gd name="T15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37">
                  <a:moveTo>
                    <a:pt x="49" y="33"/>
                  </a:move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35" y="34"/>
                    <a:pt x="24" y="37"/>
                    <a:pt x="14" y="31"/>
                  </a:cubicBezTo>
                  <a:cubicBezTo>
                    <a:pt x="7" y="27"/>
                    <a:pt x="0" y="23"/>
                    <a:pt x="5" y="13"/>
                  </a:cubicBezTo>
                  <a:cubicBezTo>
                    <a:pt x="31" y="0"/>
                    <a:pt x="54" y="6"/>
                    <a:pt x="65" y="30"/>
                  </a:cubicBezTo>
                  <a:cubicBezTo>
                    <a:pt x="64" y="32"/>
                    <a:pt x="63" y="32"/>
                    <a:pt x="61" y="33"/>
                  </a:cubicBezTo>
                  <a:cubicBezTo>
                    <a:pt x="57" y="33"/>
                    <a:pt x="53" y="34"/>
                    <a:pt x="49" y="33"/>
                  </a:cubicBezTo>
                  <a:close/>
                </a:path>
              </a:pathLst>
            </a:custGeom>
            <a:solidFill>
              <a:srgbClr val="2E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AC80067A-0DDC-DDF6-A190-8693C0429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1042988"/>
              <a:ext cx="230187" cy="161925"/>
            </a:xfrm>
            <a:custGeom>
              <a:avLst/>
              <a:gdLst>
                <a:gd name="T0" fmla="*/ 27 w 61"/>
                <a:gd name="T1" fmla="*/ 6 h 43"/>
                <a:gd name="T2" fmla="*/ 52 w 61"/>
                <a:gd name="T3" fmla="*/ 23 h 43"/>
                <a:gd name="T4" fmla="*/ 48 w 61"/>
                <a:gd name="T5" fmla="*/ 39 h 43"/>
                <a:gd name="T6" fmla="*/ 4 w 61"/>
                <a:gd name="T7" fmla="*/ 31 h 43"/>
                <a:gd name="T8" fmla="*/ 3 w 61"/>
                <a:gd name="T9" fmla="*/ 28 h 43"/>
                <a:gd name="T10" fmla="*/ 0 w 61"/>
                <a:gd name="T11" fmla="*/ 18 h 43"/>
                <a:gd name="T12" fmla="*/ 27 w 61"/>
                <a:gd name="T1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3">
                  <a:moveTo>
                    <a:pt x="27" y="6"/>
                  </a:moveTo>
                  <a:cubicBezTo>
                    <a:pt x="36" y="12"/>
                    <a:pt x="44" y="17"/>
                    <a:pt x="52" y="23"/>
                  </a:cubicBezTo>
                  <a:cubicBezTo>
                    <a:pt x="61" y="31"/>
                    <a:pt x="59" y="36"/>
                    <a:pt x="48" y="39"/>
                  </a:cubicBezTo>
                  <a:cubicBezTo>
                    <a:pt x="32" y="43"/>
                    <a:pt x="18" y="36"/>
                    <a:pt x="4" y="31"/>
                  </a:cubicBezTo>
                  <a:cubicBezTo>
                    <a:pt x="3" y="30"/>
                    <a:pt x="2" y="29"/>
                    <a:pt x="3" y="28"/>
                  </a:cubicBezTo>
                  <a:cubicBezTo>
                    <a:pt x="1" y="25"/>
                    <a:pt x="0" y="22"/>
                    <a:pt x="0" y="18"/>
                  </a:cubicBezTo>
                  <a:cubicBezTo>
                    <a:pt x="5" y="5"/>
                    <a:pt x="14" y="0"/>
                    <a:pt x="27" y="6"/>
                  </a:cubicBezTo>
                  <a:close/>
                </a:path>
              </a:pathLst>
            </a:custGeom>
            <a:solidFill>
              <a:srgbClr val="286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3EFCAF7-07C0-E6F5-8EC5-52610BDC9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3" y="701675"/>
              <a:ext cx="322262" cy="188913"/>
            </a:xfrm>
            <a:custGeom>
              <a:avLst/>
              <a:gdLst>
                <a:gd name="T0" fmla="*/ 57 w 85"/>
                <a:gd name="T1" fmla="*/ 28 h 50"/>
                <a:gd name="T2" fmla="*/ 39 w 85"/>
                <a:gd name="T3" fmla="*/ 40 h 50"/>
                <a:gd name="T4" fmla="*/ 6 w 85"/>
                <a:gd name="T5" fmla="*/ 32 h 50"/>
                <a:gd name="T6" fmla="*/ 16 w 85"/>
                <a:gd name="T7" fmla="*/ 16 h 50"/>
                <a:gd name="T8" fmla="*/ 22 w 85"/>
                <a:gd name="T9" fmla="*/ 19 h 50"/>
                <a:gd name="T10" fmla="*/ 31 w 85"/>
                <a:gd name="T11" fmla="*/ 29 h 50"/>
                <a:gd name="T12" fmla="*/ 44 w 85"/>
                <a:gd name="T13" fmla="*/ 12 h 50"/>
                <a:gd name="T14" fmla="*/ 42 w 85"/>
                <a:gd name="T15" fmla="*/ 5 h 50"/>
                <a:gd name="T16" fmla="*/ 85 w 85"/>
                <a:gd name="T17" fmla="*/ 16 h 50"/>
                <a:gd name="T18" fmla="*/ 81 w 85"/>
                <a:gd name="T19" fmla="*/ 23 h 50"/>
                <a:gd name="T20" fmla="*/ 57 w 85"/>
                <a:gd name="T2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50">
                  <a:moveTo>
                    <a:pt x="57" y="28"/>
                  </a:moveTo>
                  <a:cubicBezTo>
                    <a:pt x="51" y="32"/>
                    <a:pt x="45" y="36"/>
                    <a:pt x="39" y="40"/>
                  </a:cubicBezTo>
                  <a:cubicBezTo>
                    <a:pt x="25" y="50"/>
                    <a:pt x="14" y="47"/>
                    <a:pt x="6" y="32"/>
                  </a:cubicBezTo>
                  <a:cubicBezTo>
                    <a:pt x="0" y="21"/>
                    <a:pt x="0" y="14"/>
                    <a:pt x="16" y="16"/>
                  </a:cubicBezTo>
                  <a:cubicBezTo>
                    <a:pt x="19" y="15"/>
                    <a:pt x="21" y="16"/>
                    <a:pt x="22" y="19"/>
                  </a:cubicBezTo>
                  <a:cubicBezTo>
                    <a:pt x="24" y="24"/>
                    <a:pt x="22" y="34"/>
                    <a:pt x="31" y="29"/>
                  </a:cubicBezTo>
                  <a:cubicBezTo>
                    <a:pt x="37" y="27"/>
                    <a:pt x="51" y="26"/>
                    <a:pt x="44" y="12"/>
                  </a:cubicBezTo>
                  <a:cubicBezTo>
                    <a:pt x="42" y="10"/>
                    <a:pt x="40" y="8"/>
                    <a:pt x="42" y="5"/>
                  </a:cubicBezTo>
                  <a:cubicBezTo>
                    <a:pt x="58" y="0"/>
                    <a:pt x="71" y="10"/>
                    <a:pt x="85" y="16"/>
                  </a:cubicBezTo>
                  <a:cubicBezTo>
                    <a:pt x="85" y="19"/>
                    <a:pt x="84" y="21"/>
                    <a:pt x="81" y="23"/>
                  </a:cubicBezTo>
                  <a:cubicBezTo>
                    <a:pt x="73" y="27"/>
                    <a:pt x="65" y="30"/>
                    <a:pt x="57" y="28"/>
                  </a:cubicBezTo>
                  <a:close/>
                </a:path>
              </a:pathLst>
            </a:custGeom>
            <a:solidFill>
              <a:srgbClr val="23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F6865C30-41E6-FBE0-7D58-4CF3006C7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1330325"/>
              <a:ext cx="158750" cy="238125"/>
            </a:xfrm>
            <a:custGeom>
              <a:avLst/>
              <a:gdLst>
                <a:gd name="T0" fmla="*/ 7 w 42"/>
                <a:gd name="T1" fmla="*/ 0 h 63"/>
                <a:gd name="T2" fmla="*/ 32 w 42"/>
                <a:gd name="T3" fmla="*/ 63 h 63"/>
                <a:gd name="T4" fmla="*/ 7 w 42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3">
                  <a:moveTo>
                    <a:pt x="7" y="0"/>
                  </a:moveTo>
                  <a:cubicBezTo>
                    <a:pt x="34" y="15"/>
                    <a:pt x="42" y="35"/>
                    <a:pt x="32" y="63"/>
                  </a:cubicBezTo>
                  <a:cubicBezTo>
                    <a:pt x="12" y="55"/>
                    <a:pt x="0" y="25"/>
                    <a:pt x="7" y="0"/>
                  </a:cubicBezTo>
                  <a:close/>
                </a:path>
              </a:pathLst>
            </a:custGeom>
            <a:solidFill>
              <a:srgbClr val="2B6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406F764B-C432-41C0-9DE7-5BCC48A06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88" y="1031875"/>
              <a:ext cx="211137" cy="134938"/>
            </a:xfrm>
            <a:custGeom>
              <a:avLst/>
              <a:gdLst>
                <a:gd name="T0" fmla="*/ 56 w 56"/>
                <a:gd name="T1" fmla="*/ 21 h 36"/>
                <a:gd name="T2" fmla="*/ 56 w 56"/>
                <a:gd name="T3" fmla="*/ 31 h 36"/>
                <a:gd name="T4" fmla="*/ 48 w 56"/>
                <a:gd name="T5" fmla="*/ 30 h 36"/>
                <a:gd name="T6" fmla="*/ 14 w 56"/>
                <a:gd name="T7" fmla="*/ 31 h 36"/>
                <a:gd name="T8" fmla="*/ 4 w 56"/>
                <a:gd name="T9" fmla="*/ 14 h 36"/>
                <a:gd name="T10" fmla="*/ 48 w 56"/>
                <a:gd name="T11" fmla="*/ 5 h 36"/>
                <a:gd name="T12" fmla="*/ 53 w 56"/>
                <a:gd name="T13" fmla="*/ 13 h 36"/>
                <a:gd name="T14" fmla="*/ 56 w 56"/>
                <a:gd name="T15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6">
                  <a:moveTo>
                    <a:pt x="56" y="21"/>
                  </a:moveTo>
                  <a:cubicBezTo>
                    <a:pt x="56" y="25"/>
                    <a:pt x="56" y="28"/>
                    <a:pt x="56" y="31"/>
                  </a:cubicBezTo>
                  <a:cubicBezTo>
                    <a:pt x="53" y="31"/>
                    <a:pt x="51" y="30"/>
                    <a:pt x="48" y="30"/>
                  </a:cubicBezTo>
                  <a:cubicBezTo>
                    <a:pt x="37" y="33"/>
                    <a:pt x="26" y="36"/>
                    <a:pt x="14" y="31"/>
                  </a:cubicBezTo>
                  <a:cubicBezTo>
                    <a:pt x="7" y="28"/>
                    <a:pt x="0" y="25"/>
                    <a:pt x="4" y="14"/>
                  </a:cubicBezTo>
                  <a:cubicBezTo>
                    <a:pt x="19" y="13"/>
                    <a:pt x="32" y="0"/>
                    <a:pt x="48" y="5"/>
                  </a:cubicBezTo>
                  <a:cubicBezTo>
                    <a:pt x="50" y="7"/>
                    <a:pt x="52" y="10"/>
                    <a:pt x="53" y="13"/>
                  </a:cubicBezTo>
                  <a:cubicBezTo>
                    <a:pt x="55" y="15"/>
                    <a:pt x="54" y="19"/>
                    <a:pt x="56" y="21"/>
                  </a:cubicBezTo>
                  <a:close/>
                </a:path>
              </a:pathLst>
            </a:custGeom>
            <a:solidFill>
              <a:srgbClr val="2A6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92D3B6FC-0507-2B36-70C3-211189A2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363" y="739775"/>
              <a:ext cx="279400" cy="177800"/>
            </a:xfrm>
            <a:custGeom>
              <a:avLst/>
              <a:gdLst>
                <a:gd name="T0" fmla="*/ 3 w 74"/>
                <a:gd name="T1" fmla="*/ 10 h 47"/>
                <a:gd name="T2" fmla="*/ 6 w 74"/>
                <a:gd name="T3" fmla="*/ 6 h 47"/>
                <a:gd name="T4" fmla="*/ 30 w 74"/>
                <a:gd name="T5" fmla="*/ 2 h 47"/>
                <a:gd name="T6" fmla="*/ 35 w 74"/>
                <a:gd name="T7" fmla="*/ 3 h 47"/>
                <a:gd name="T8" fmla="*/ 46 w 74"/>
                <a:gd name="T9" fmla="*/ 24 h 47"/>
                <a:gd name="T10" fmla="*/ 69 w 74"/>
                <a:gd name="T11" fmla="*/ 14 h 47"/>
                <a:gd name="T12" fmla="*/ 74 w 74"/>
                <a:gd name="T13" fmla="*/ 14 h 47"/>
                <a:gd name="T14" fmla="*/ 21 w 74"/>
                <a:gd name="T15" fmla="*/ 27 h 47"/>
                <a:gd name="T16" fmla="*/ 1 w 74"/>
                <a:gd name="T17" fmla="*/ 14 h 47"/>
                <a:gd name="T18" fmla="*/ 3 w 74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47">
                  <a:moveTo>
                    <a:pt x="3" y="10"/>
                  </a:moveTo>
                  <a:cubicBezTo>
                    <a:pt x="4" y="8"/>
                    <a:pt x="5" y="7"/>
                    <a:pt x="6" y="6"/>
                  </a:cubicBezTo>
                  <a:cubicBezTo>
                    <a:pt x="13" y="0"/>
                    <a:pt x="22" y="5"/>
                    <a:pt x="30" y="2"/>
                  </a:cubicBezTo>
                  <a:cubicBezTo>
                    <a:pt x="32" y="1"/>
                    <a:pt x="34" y="2"/>
                    <a:pt x="35" y="3"/>
                  </a:cubicBezTo>
                  <a:cubicBezTo>
                    <a:pt x="33" y="13"/>
                    <a:pt x="37" y="20"/>
                    <a:pt x="46" y="24"/>
                  </a:cubicBezTo>
                  <a:cubicBezTo>
                    <a:pt x="57" y="30"/>
                    <a:pt x="62" y="18"/>
                    <a:pt x="69" y="14"/>
                  </a:cubicBezTo>
                  <a:cubicBezTo>
                    <a:pt x="71" y="13"/>
                    <a:pt x="73" y="13"/>
                    <a:pt x="74" y="14"/>
                  </a:cubicBezTo>
                  <a:cubicBezTo>
                    <a:pt x="67" y="43"/>
                    <a:pt x="50" y="47"/>
                    <a:pt x="21" y="27"/>
                  </a:cubicBezTo>
                  <a:cubicBezTo>
                    <a:pt x="16" y="21"/>
                    <a:pt x="7" y="19"/>
                    <a:pt x="1" y="14"/>
                  </a:cubicBezTo>
                  <a:cubicBezTo>
                    <a:pt x="0" y="12"/>
                    <a:pt x="1" y="11"/>
                    <a:pt x="3" y="10"/>
                  </a:cubicBezTo>
                  <a:close/>
                </a:path>
              </a:pathLst>
            </a:custGeom>
            <a:solidFill>
              <a:srgbClr val="1A4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3B50BBBB-CDD6-35CA-0AB4-84B311691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1704975"/>
              <a:ext cx="263525" cy="188913"/>
            </a:xfrm>
            <a:custGeom>
              <a:avLst/>
              <a:gdLst>
                <a:gd name="T0" fmla="*/ 29 w 70"/>
                <a:gd name="T1" fmla="*/ 11 h 50"/>
                <a:gd name="T2" fmla="*/ 25 w 70"/>
                <a:gd name="T3" fmla="*/ 29 h 50"/>
                <a:gd name="T4" fmla="*/ 56 w 70"/>
                <a:gd name="T5" fmla="*/ 39 h 50"/>
                <a:gd name="T6" fmla="*/ 70 w 70"/>
                <a:gd name="T7" fmla="*/ 39 h 50"/>
                <a:gd name="T8" fmla="*/ 31 w 70"/>
                <a:gd name="T9" fmla="*/ 47 h 50"/>
                <a:gd name="T10" fmla="*/ 7 w 70"/>
                <a:gd name="T11" fmla="*/ 15 h 50"/>
                <a:gd name="T12" fmla="*/ 13 w 70"/>
                <a:gd name="T13" fmla="*/ 8 h 50"/>
                <a:gd name="T14" fmla="*/ 29 w 70"/>
                <a:gd name="T1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50">
                  <a:moveTo>
                    <a:pt x="29" y="11"/>
                  </a:moveTo>
                  <a:cubicBezTo>
                    <a:pt x="33" y="18"/>
                    <a:pt x="17" y="23"/>
                    <a:pt x="25" y="29"/>
                  </a:cubicBezTo>
                  <a:cubicBezTo>
                    <a:pt x="34" y="35"/>
                    <a:pt x="43" y="43"/>
                    <a:pt x="56" y="39"/>
                  </a:cubicBezTo>
                  <a:cubicBezTo>
                    <a:pt x="61" y="37"/>
                    <a:pt x="65" y="34"/>
                    <a:pt x="70" y="39"/>
                  </a:cubicBezTo>
                  <a:cubicBezTo>
                    <a:pt x="59" y="50"/>
                    <a:pt x="45" y="50"/>
                    <a:pt x="31" y="47"/>
                  </a:cubicBezTo>
                  <a:cubicBezTo>
                    <a:pt x="17" y="41"/>
                    <a:pt x="13" y="27"/>
                    <a:pt x="7" y="15"/>
                  </a:cubicBezTo>
                  <a:cubicBezTo>
                    <a:pt x="10" y="13"/>
                    <a:pt x="0" y="0"/>
                    <a:pt x="13" y="8"/>
                  </a:cubicBezTo>
                  <a:cubicBezTo>
                    <a:pt x="19" y="12"/>
                    <a:pt x="24" y="8"/>
                    <a:pt x="29" y="11"/>
                  </a:cubicBezTo>
                  <a:close/>
                </a:path>
              </a:pathLst>
            </a:custGeom>
            <a:solidFill>
              <a:srgbClr val="214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25581920-4050-013B-7EAB-119BC755F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0" y="1849438"/>
              <a:ext cx="204787" cy="142875"/>
            </a:xfrm>
            <a:custGeom>
              <a:avLst/>
              <a:gdLst>
                <a:gd name="T0" fmla="*/ 44 w 54"/>
                <a:gd name="T1" fmla="*/ 35 h 38"/>
                <a:gd name="T2" fmla="*/ 40 w 54"/>
                <a:gd name="T3" fmla="*/ 34 h 38"/>
                <a:gd name="T4" fmla="*/ 17 w 54"/>
                <a:gd name="T5" fmla="*/ 35 h 38"/>
                <a:gd name="T6" fmla="*/ 9 w 54"/>
                <a:gd name="T7" fmla="*/ 10 h 38"/>
                <a:gd name="T8" fmla="*/ 53 w 54"/>
                <a:gd name="T9" fmla="*/ 21 h 38"/>
                <a:gd name="T10" fmla="*/ 44 w 54"/>
                <a:gd name="T11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44" y="35"/>
                  </a:moveTo>
                  <a:cubicBezTo>
                    <a:pt x="43" y="35"/>
                    <a:pt x="41" y="34"/>
                    <a:pt x="40" y="34"/>
                  </a:cubicBezTo>
                  <a:cubicBezTo>
                    <a:pt x="33" y="34"/>
                    <a:pt x="26" y="38"/>
                    <a:pt x="17" y="35"/>
                  </a:cubicBezTo>
                  <a:cubicBezTo>
                    <a:pt x="2" y="31"/>
                    <a:pt x="0" y="25"/>
                    <a:pt x="9" y="10"/>
                  </a:cubicBezTo>
                  <a:cubicBezTo>
                    <a:pt x="29" y="0"/>
                    <a:pt x="38" y="2"/>
                    <a:pt x="53" y="21"/>
                  </a:cubicBezTo>
                  <a:cubicBezTo>
                    <a:pt x="54" y="28"/>
                    <a:pt x="46" y="30"/>
                    <a:pt x="44" y="35"/>
                  </a:cubicBezTo>
                  <a:close/>
                </a:path>
              </a:pathLst>
            </a:custGeom>
            <a:solidFill>
              <a:srgbClr val="306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91C2237-613C-01A0-82E2-18B7EB707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2476500"/>
              <a:ext cx="698500" cy="95250"/>
            </a:xfrm>
            <a:custGeom>
              <a:avLst/>
              <a:gdLst>
                <a:gd name="T0" fmla="*/ 181 w 185"/>
                <a:gd name="T1" fmla="*/ 4 h 25"/>
                <a:gd name="T2" fmla="*/ 162 w 185"/>
                <a:gd name="T3" fmla="*/ 24 h 25"/>
                <a:gd name="T4" fmla="*/ 1 w 185"/>
                <a:gd name="T5" fmla="*/ 23 h 25"/>
                <a:gd name="T6" fmla="*/ 0 w 185"/>
                <a:gd name="T7" fmla="*/ 21 h 25"/>
                <a:gd name="T8" fmla="*/ 1 w 185"/>
                <a:gd name="T9" fmla="*/ 19 h 25"/>
                <a:gd name="T10" fmla="*/ 152 w 185"/>
                <a:gd name="T11" fmla="*/ 20 h 25"/>
                <a:gd name="T12" fmla="*/ 180 w 185"/>
                <a:gd name="T13" fmla="*/ 0 h 25"/>
                <a:gd name="T14" fmla="*/ 181 w 185"/>
                <a:gd name="T1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25">
                  <a:moveTo>
                    <a:pt x="181" y="4"/>
                  </a:moveTo>
                  <a:cubicBezTo>
                    <a:pt x="185" y="20"/>
                    <a:pt x="178" y="25"/>
                    <a:pt x="162" y="24"/>
                  </a:cubicBezTo>
                  <a:cubicBezTo>
                    <a:pt x="108" y="23"/>
                    <a:pt x="54" y="23"/>
                    <a:pt x="1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20"/>
                    <a:pt x="1" y="19"/>
                    <a:pt x="1" y="19"/>
                  </a:cubicBezTo>
                  <a:cubicBezTo>
                    <a:pt x="51" y="19"/>
                    <a:pt x="102" y="19"/>
                    <a:pt x="152" y="20"/>
                  </a:cubicBezTo>
                  <a:cubicBezTo>
                    <a:pt x="168" y="20"/>
                    <a:pt x="177" y="16"/>
                    <a:pt x="180" y="0"/>
                  </a:cubicBezTo>
                  <a:cubicBezTo>
                    <a:pt x="180" y="1"/>
                    <a:pt x="181" y="2"/>
                    <a:pt x="181" y="4"/>
                  </a:cubicBezTo>
                  <a:close/>
                </a:path>
              </a:pathLst>
            </a:custGeom>
            <a:solidFill>
              <a:srgbClr val="705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02818148-4CB1-AE6D-FF34-E080C82E7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1106488"/>
              <a:ext cx="276225" cy="122238"/>
            </a:xfrm>
            <a:custGeom>
              <a:avLst/>
              <a:gdLst>
                <a:gd name="T0" fmla="*/ 1 w 73"/>
                <a:gd name="T1" fmla="*/ 14 h 32"/>
                <a:gd name="T2" fmla="*/ 32 w 73"/>
                <a:gd name="T3" fmla="*/ 18 h 32"/>
                <a:gd name="T4" fmla="*/ 49 w 73"/>
                <a:gd name="T5" fmla="*/ 6 h 32"/>
                <a:gd name="T6" fmla="*/ 73 w 73"/>
                <a:gd name="T7" fmla="*/ 0 h 32"/>
                <a:gd name="T8" fmla="*/ 40 w 73"/>
                <a:gd name="T9" fmla="*/ 29 h 32"/>
                <a:gd name="T10" fmla="*/ 0 w 73"/>
                <a:gd name="T11" fmla="*/ 18 h 32"/>
                <a:gd name="T12" fmla="*/ 1 w 73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32">
                  <a:moveTo>
                    <a:pt x="1" y="14"/>
                  </a:moveTo>
                  <a:cubicBezTo>
                    <a:pt x="11" y="14"/>
                    <a:pt x="21" y="13"/>
                    <a:pt x="32" y="18"/>
                  </a:cubicBezTo>
                  <a:cubicBezTo>
                    <a:pt x="38" y="21"/>
                    <a:pt x="54" y="24"/>
                    <a:pt x="49" y="6"/>
                  </a:cubicBezTo>
                  <a:cubicBezTo>
                    <a:pt x="56" y="4"/>
                    <a:pt x="63" y="2"/>
                    <a:pt x="73" y="0"/>
                  </a:cubicBezTo>
                  <a:cubicBezTo>
                    <a:pt x="66" y="16"/>
                    <a:pt x="54" y="24"/>
                    <a:pt x="40" y="29"/>
                  </a:cubicBezTo>
                  <a:cubicBezTo>
                    <a:pt x="25" y="32"/>
                    <a:pt x="12" y="26"/>
                    <a:pt x="0" y="18"/>
                  </a:cubicBezTo>
                  <a:cubicBezTo>
                    <a:pt x="0" y="17"/>
                    <a:pt x="0" y="16"/>
                    <a:pt x="1" y="14"/>
                  </a:cubicBezTo>
                  <a:close/>
                </a:path>
              </a:pathLst>
            </a:custGeom>
            <a:solidFill>
              <a:srgbClr val="2A5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7E29D632-E804-A645-9556-8629E4FCD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5" y="1054100"/>
              <a:ext cx="255587" cy="131763"/>
            </a:xfrm>
            <a:custGeom>
              <a:avLst/>
              <a:gdLst>
                <a:gd name="T0" fmla="*/ 24 w 68"/>
                <a:gd name="T1" fmla="*/ 8 h 35"/>
                <a:gd name="T2" fmla="*/ 58 w 68"/>
                <a:gd name="T3" fmla="*/ 23 h 35"/>
                <a:gd name="T4" fmla="*/ 68 w 68"/>
                <a:gd name="T5" fmla="*/ 24 h 35"/>
                <a:gd name="T6" fmla="*/ 29 w 68"/>
                <a:gd name="T7" fmla="*/ 31 h 35"/>
                <a:gd name="T8" fmla="*/ 5 w 68"/>
                <a:gd name="T9" fmla="*/ 12 h 35"/>
                <a:gd name="T10" fmla="*/ 5 w 68"/>
                <a:gd name="T11" fmla="*/ 12 h 35"/>
                <a:gd name="T12" fmla="*/ 8 w 68"/>
                <a:gd name="T13" fmla="*/ 0 h 35"/>
                <a:gd name="T14" fmla="*/ 24 w 68"/>
                <a:gd name="T1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35">
                  <a:moveTo>
                    <a:pt x="24" y="8"/>
                  </a:moveTo>
                  <a:cubicBezTo>
                    <a:pt x="30" y="25"/>
                    <a:pt x="45" y="21"/>
                    <a:pt x="58" y="23"/>
                  </a:cubicBezTo>
                  <a:cubicBezTo>
                    <a:pt x="61" y="23"/>
                    <a:pt x="65" y="19"/>
                    <a:pt x="68" y="24"/>
                  </a:cubicBezTo>
                  <a:cubicBezTo>
                    <a:pt x="57" y="35"/>
                    <a:pt x="43" y="33"/>
                    <a:pt x="29" y="31"/>
                  </a:cubicBezTo>
                  <a:cubicBezTo>
                    <a:pt x="15" y="32"/>
                    <a:pt x="9" y="2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7"/>
                    <a:pt x="0" y="1"/>
                    <a:pt x="8" y="0"/>
                  </a:cubicBezTo>
                  <a:cubicBezTo>
                    <a:pt x="12" y="5"/>
                    <a:pt x="19" y="5"/>
                    <a:pt x="24" y="8"/>
                  </a:cubicBezTo>
                  <a:close/>
                </a:path>
              </a:pathLst>
            </a:custGeom>
            <a:solidFill>
              <a:srgbClr val="1E4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6D59C38E-A0DD-7AEC-D8D3-BCCB167BC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163" y="1322388"/>
              <a:ext cx="144462" cy="311150"/>
            </a:xfrm>
            <a:custGeom>
              <a:avLst/>
              <a:gdLst>
                <a:gd name="T0" fmla="*/ 13 w 38"/>
                <a:gd name="T1" fmla="*/ 2 h 82"/>
                <a:gd name="T2" fmla="*/ 38 w 38"/>
                <a:gd name="T3" fmla="*/ 65 h 82"/>
                <a:gd name="T4" fmla="*/ 38 w 38"/>
                <a:gd name="T5" fmla="*/ 82 h 82"/>
                <a:gd name="T6" fmla="*/ 6 w 38"/>
                <a:gd name="T7" fmla="*/ 15 h 82"/>
                <a:gd name="T8" fmla="*/ 13 w 38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82">
                  <a:moveTo>
                    <a:pt x="13" y="2"/>
                  </a:moveTo>
                  <a:cubicBezTo>
                    <a:pt x="13" y="26"/>
                    <a:pt x="19" y="48"/>
                    <a:pt x="38" y="65"/>
                  </a:cubicBezTo>
                  <a:cubicBezTo>
                    <a:pt x="38" y="70"/>
                    <a:pt x="38" y="74"/>
                    <a:pt x="38" y="82"/>
                  </a:cubicBezTo>
                  <a:cubicBezTo>
                    <a:pt x="17" y="62"/>
                    <a:pt x="9" y="40"/>
                    <a:pt x="6" y="15"/>
                  </a:cubicBezTo>
                  <a:cubicBezTo>
                    <a:pt x="5" y="11"/>
                    <a:pt x="0" y="0"/>
                    <a:pt x="13" y="2"/>
                  </a:cubicBezTo>
                  <a:close/>
                </a:path>
              </a:pathLst>
            </a:custGeom>
            <a:solidFill>
              <a:srgbClr val="244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6584BF51-1996-D1E2-9E7A-3DC5A0536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3" y="1477963"/>
              <a:ext cx="222250" cy="120650"/>
            </a:xfrm>
            <a:custGeom>
              <a:avLst/>
              <a:gdLst>
                <a:gd name="T0" fmla="*/ 59 w 59"/>
                <a:gd name="T1" fmla="*/ 21 h 32"/>
                <a:gd name="T2" fmla="*/ 51 w 59"/>
                <a:gd name="T3" fmla="*/ 29 h 32"/>
                <a:gd name="T4" fmla="*/ 47 w 59"/>
                <a:gd name="T5" fmla="*/ 30 h 32"/>
                <a:gd name="T6" fmla="*/ 15 w 59"/>
                <a:gd name="T7" fmla="*/ 25 h 32"/>
                <a:gd name="T8" fmla="*/ 7 w 59"/>
                <a:gd name="T9" fmla="*/ 29 h 32"/>
                <a:gd name="T10" fmla="*/ 3 w 59"/>
                <a:gd name="T11" fmla="*/ 16 h 32"/>
                <a:gd name="T12" fmla="*/ 3 w 59"/>
                <a:gd name="T13" fmla="*/ 12 h 32"/>
                <a:gd name="T14" fmla="*/ 7 w 59"/>
                <a:gd name="T15" fmla="*/ 8 h 32"/>
                <a:gd name="T16" fmla="*/ 15 w 59"/>
                <a:gd name="T17" fmla="*/ 0 h 32"/>
                <a:gd name="T18" fmla="*/ 44 w 59"/>
                <a:gd name="T19" fmla="*/ 19 h 32"/>
                <a:gd name="T20" fmla="*/ 59 w 59"/>
                <a:gd name="T2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32">
                  <a:moveTo>
                    <a:pt x="59" y="21"/>
                  </a:moveTo>
                  <a:cubicBezTo>
                    <a:pt x="56" y="23"/>
                    <a:pt x="54" y="26"/>
                    <a:pt x="51" y="29"/>
                  </a:cubicBezTo>
                  <a:cubicBezTo>
                    <a:pt x="50" y="31"/>
                    <a:pt x="48" y="32"/>
                    <a:pt x="47" y="30"/>
                  </a:cubicBezTo>
                  <a:cubicBezTo>
                    <a:pt x="36" y="30"/>
                    <a:pt x="25" y="31"/>
                    <a:pt x="15" y="25"/>
                  </a:cubicBezTo>
                  <a:cubicBezTo>
                    <a:pt x="8" y="21"/>
                    <a:pt x="8" y="24"/>
                    <a:pt x="7" y="29"/>
                  </a:cubicBezTo>
                  <a:cubicBezTo>
                    <a:pt x="0" y="27"/>
                    <a:pt x="2" y="21"/>
                    <a:pt x="3" y="16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5" y="11"/>
                    <a:pt x="6" y="10"/>
                    <a:pt x="7" y="8"/>
                  </a:cubicBezTo>
                  <a:cubicBezTo>
                    <a:pt x="9" y="5"/>
                    <a:pt x="12" y="3"/>
                    <a:pt x="15" y="0"/>
                  </a:cubicBezTo>
                  <a:cubicBezTo>
                    <a:pt x="15" y="13"/>
                    <a:pt x="29" y="22"/>
                    <a:pt x="44" y="19"/>
                  </a:cubicBezTo>
                  <a:cubicBezTo>
                    <a:pt x="50" y="17"/>
                    <a:pt x="55" y="13"/>
                    <a:pt x="59" y="21"/>
                  </a:cubicBezTo>
                  <a:close/>
                </a:path>
              </a:pathLst>
            </a:custGeom>
            <a:solidFill>
              <a:srgbClr val="2B5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66903625-9F52-0C15-0D56-AA11CCDC8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1917700"/>
              <a:ext cx="252412" cy="104775"/>
            </a:xfrm>
            <a:custGeom>
              <a:avLst/>
              <a:gdLst>
                <a:gd name="T0" fmla="*/ 1 w 67"/>
                <a:gd name="T1" fmla="*/ 17 h 28"/>
                <a:gd name="T2" fmla="*/ 10 w 67"/>
                <a:gd name="T3" fmla="*/ 4 h 28"/>
                <a:gd name="T4" fmla="*/ 12 w 67"/>
                <a:gd name="T5" fmla="*/ 2 h 28"/>
                <a:gd name="T6" fmla="*/ 32 w 67"/>
                <a:gd name="T7" fmla="*/ 7 h 28"/>
                <a:gd name="T8" fmla="*/ 54 w 67"/>
                <a:gd name="T9" fmla="*/ 7 h 28"/>
                <a:gd name="T10" fmla="*/ 65 w 67"/>
                <a:gd name="T11" fmla="*/ 10 h 28"/>
                <a:gd name="T12" fmla="*/ 59 w 67"/>
                <a:gd name="T13" fmla="*/ 19 h 28"/>
                <a:gd name="T14" fmla="*/ 22 w 67"/>
                <a:gd name="T15" fmla="*/ 19 h 28"/>
                <a:gd name="T16" fmla="*/ 4 w 67"/>
                <a:gd name="T17" fmla="*/ 23 h 28"/>
                <a:gd name="T18" fmla="*/ 1 w 67"/>
                <a:gd name="T1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8">
                  <a:moveTo>
                    <a:pt x="1" y="17"/>
                  </a:moveTo>
                  <a:cubicBezTo>
                    <a:pt x="0" y="10"/>
                    <a:pt x="8" y="9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9" y="0"/>
                    <a:pt x="26" y="4"/>
                    <a:pt x="32" y="7"/>
                  </a:cubicBezTo>
                  <a:cubicBezTo>
                    <a:pt x="40" y="9"/>
                    <a:pt x="47" y="11"/>
                    <a:pt x="54" y="7"/>
                  </a:cubicBezTo>
                  <a:cubicBezTo>
                    <a:pt x="58" y="8"/>
                    <a:pt x="63" y="6"/>
                    <a:pt x="65" y="10"/>
                  </a:cubicBezTo>
                  <a:cubicBezTo>
                    <a:pt x="67" y="15"/>
                    <a:pt x="63" y="17"/>
                    <a:pt x="59" y="19"/>
                  </a:cubicBezTo>
                  <a:cubicBezTo>
                    <a:pt x="47" y="28"/>
                    <a:pt x="34" y="25"/>
                    <a:pt x="22" y="19"/>
                  </a:cubicBezTo>
                  <a:cubicBezTo>
                    <a:pt x="15" y="16"/>
                    <a:pt x="7" y="7"/>
                    <a:pt x="4" y="23"/>
                  </a:cubicBezTo>
                  <a:cubicBezTo>
                    <a:pt x="4" y="23"/>
                    <a:pt x="1" y="20"/>
                    <a:pt x="1" y="17"/>
                  </a:cubicBezTo>
                  <a:close/>
                </a:path>
              </a:pathLst>
            </a:custGeom>
            <a:solidFill>
              <a:srgbClr val="224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0E35CE6A-2EEC-DAA6-4712-F28B1BAE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1609725"/>
              <a:ext cx="203200" cy="152400"/>
            </a:xfrm>
            <a:custGeom>
              <a:avLst/>
              <a:gdLst>
                <a:gd name="T0" fmla="*/ 54 w 54"/>
                <a:gd name="T1" fmla="*/ 29 h 40"/>
                <a:gd name="T2" fmla="*/ 43 w 54"/>
                <a:gd name="T3" fmla="*/ 38 h 40"/>
                <a:gd name="T4" fmla="*/ 7 w 54"/>
                <a:gd name="T5" fmla="*/ 3 h 40"/>
                <a:gd name="T6" fmla="*/ 19 w 54"/>
                <a:gd name="T7" fmla="*/ 7 h 40"/>
                <a:gd name="T8" fmla="*/ 37 w 54"/>
                <a:gd name="T9" fmla="*/ 29 h 40"/>
                <a:gd name="T10" fmla="*/ 54 w 54"/>
                <a:gd name="T11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0">
                  <a:moveTo>
                    <a:pt x="54" y="29"/>
                  </a:moveTo>
                  <a:cubicBezTo>
                    <a:pt x="50" y="32"/>
                    <a:pt x="46" y="35"/>
                    <a:pt x="43" y="38"/>
                  </a:cubicBezTo>
                  <a:cubicBezTo>
                    <a:pt x="11" y="40"/>
                    <a:pt x="0" y="29"/>
                    <a:pt x="7" y="3"/>
                  </a:cubicBezTo>
                  <a:cubicBezTo>
                    <a:pt x="12" y="0"/>
                    <a:pt x="16" y="2"/>
                    <a:pt x="19" y="7"/>
                  </a:cubicBezTo>
                  <a:cubicBezTo>
                    <a:pt x="16" y="23"/>
                    <a:pt x="23" y="31"/>
                    <a:pt x="37" y="29"/>
                  </a:cubicBezTo>
                  <a:cubicBezTo>
                    <a:pt x="43" y="28"/>
                    <a:pt x="49" y="25"/>
                    <a:pt x="54" y="29"/>
                  </a:cubicBezTo>
                  <a:close/>
                </a:path>
              </a:pathLst>
            </a:custGeom>
            <a:solidFill>
              <a:srgbClr val="2A4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1DFC7D87-99A8-9213-1DA7-31DCE1CE6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5" y="1863725"/>
              <a:ext cx="166687" cy="122238"/>
            </a:xfrm>
            <a:custGeom>
              <a:avLst/>
              <a:gdLst>
                <a:gd name="T0" fmla="*/ 0 w 44"/>
                <a:gd name="T1" fmla="*/ 18 h 32"/>
                <a:gd name="T2" fmla="*/ 9 w 44"/>
                <a:gd name="T3" fmla="*/ 6 h 32"/>
                <a:gd name="T4" fmla="*/ 12 w 44"/>
                <a:gd name="T5" fmla="*/ 5 h 32"/>
                <a:gd name="T6" fmla="*/ 32 w 44"/>
                <a:gd name="T7" fmla="*/ 10 h 32"/>
                <a:gd name="T8" fmla="*/ 44 w 44"/>
                <a:gd name="T9" fmla="*/ 21 h 32"/>
                <a:gd name="T10" fmla="*/ 29 w 44"/>
                <a:gd name="T11" fmla="*/ 28 h 32"/>
                <a:gd name="T12" fmla="*/ 0 w 44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2">
                  <a:moveTo>
                    <a:pt x="0" y="18"/>
                  </a:moveTo>
                  <a:cubicBezTo>
                    <a:pt x="3" y="14"/>
                    <a:pt x="6" y="10"/>
                    <a:pt x="9" y="6"/>
                  </a:cubicBezTo>
                  <a:cubicBezTo>
                    <a:pt x="10" y="7"/>
                    <a:pt x="11" y="6"/>
                    <a:pt x="12" y="5"/>
                  </a:cubicBezTo>
                  <a:cubicBezTo>
                    <a:pt x="20" y="0"/>
                    <a:pt x="26" y="5"/>
                    <a:pt x="32" y="10"/>
                  </a:cubicBezTo>
                  <a:cubicBezTo>
                    <a:pt x="36" y="14"/>
                    <a:pt x="40" y="18"/>
                    <a:pt x="44" y="21"/>
                  </a:cubicBezTo>
                  <a:cubicBezTo>
                    <a:pt x="41" y="28"/>
                    <a:pt x="37" y="32"/>
                    <a:pt x="29" y="28"/>
                  </a:cubicBezTo>
                  <a:cubicBezTo>
                    <a:pt x="20" y="24"/>
                    <a:pt x="10" y="21"/>
                    <a:pt x="0" y="18"/>
                  </a:cubicBezTo>
                  <a:close/>
                </a:path>
              </a:pathLst>
            </a:custGeom>
            <a:solidFill>
              <a:srgbClr val="2F6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BE8997FA-9D50-88C0-C50F-D2C16D1AA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1882775"/>
              <a:ext cx="193675" cy="152400"/>
            </a:xfrm>
            <a:custGeom>
              <a:avLst/>
              <a:gdLst>
                <a:gd name="T0" fmla="*/ 0 w 51"/>
                <a:gd name="T1" fmla="*/ 0 h 40"/>
                <a:gd name="T2" fmla="*/ 23 w 51"/>
                <a:gd name="T3" fmla="*/ 4 h 40"/>
                <a:gd name="T4" fmla="*/ 28 w 51"/>
                <a:gd name="T5" fmla="*/ 21 h 40"/>
                <a:gd name="T6" fmla="*/ 51 w 51"/>
                <a:gd name="T7" fmla="*/ 25 h 40"/>
                <a:gd name="T8" fmla="*/ 0 w 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0" y="0"/>
                  </a:moveTo>
                  <a:cubicBezTo>
                    <a:pt x="7" y="4"/>
                    <a:pt x="15" y="5"/>
                    <a:pt x="23" y="4"/>
                  </a:cubicBezTo>
                  <a:cubicBezTo>
                    <a:pt x="18" y="12"/>
                    <a:pt x="13" y="19"/>
                    <a:pt x="28" y="21"/>
                  </a:cubicBezTo>
                  <a:cubicBezTo>
                    <a:pt x="36" y="22"/>
                    <a:pt x="43" y="23"/>
                    <a:pt x="51" y="25"/>
                  </a:cubicBezTo>
                  <a:cubicBezTo>
                    <a:pt x="27" y="40"/>
                    <a:pt x="10" y="32"/>
                    <a:pt x="0" y="0"/>
                  </a:cubicBezTo>
                  <a:close/>
                </a:path>
              </a:pathLst>
            </a:custGeom>
            <a:solidFill>
              <a:srgbClr val="204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8FDF9DE0-7709-A063-893F-41A4242A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1341438"/>
              <a:ext cx="214312" cy="120650"/>
            </a:xfrm>
            <a:custGeom>
              <a:avLst/>
              <a:gdLst>
                <a:gd name="T0" fmla="*/ 17 w 57"/>
                <a:gd name="T1" fmla="*/ 0 h 32"/>
                <a:gd name="T2" fmla="*/ 45 w 57"/>
                <a:gd name="T3" fmla="*/ 17 h 32"/>
                <a:gd name="T4" fmla="*/ 57 w 57"/>
                <a:gd name="T5" fmla="*/ 20 h 32"/>
                <a:gd name="T6" fmla="*/ 49 w 57"/>
                <a:gd name="T7" fmla="*/ 26 h 32"/>
                <a:gd name="T8" fmla="*/ 15 w 57"/>
                <a:gd name="T9" fmla="*/ 25 h 32"/>
                <a:gd name="T10" fmla="*/ 6 w 57"/>
                <a:gd name="T11" fmla="*/ 6 h 32"/>
                <a:gd name="T12" fmla="*/ 17 w 5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2">
                  <a:moveTo>
                    <a:pt x="17" y="0"/>
                  </a:moveTo>
                  <a:cubicBezTo>
                    <a:pt x="19" y="17"/>
                    <a:pt x="33" y="15"/>
                    <a:pt x="45" y="17"/>
                  </a:cubicBezTo>
                  <a:cubicBezTo>
                    <a:pt x="49" y="18"/>
                    <a:pt x="55" y="11"/>
                    <a:pt x="57" y="20"/>
                  </a:cubicBezTo>
                  <a:cubicBezTo>
                    <a:pt x="55" y="22"/>
                    <a:pt x="52" y="24"/>
                    <a:pt x="49" y="26"/>
                  </a:cubicBezTo>
                  <a:cubicBezTo>
                    <a:pt x="38" y="32"/>
                    <a:pt x="26" y="29"/>
                    <a:pt x="15" y="25"/>
                  </a:cubicBezTo>
                  <a:cubicBezTo>
                    <a:pt x="8" y="22"/>
                    <a:pt x="0" y="17"/>
                    <a:pt x="6" y="6"/>
                  </a:cubicBezTo>
                  <a:cubicBezTo>
                    <a:pt x="9" y="4"/>
                    <a:pt x="13" y="2"/>
                    <a:pt x="17" y="0"/>
                  </a:cubicBezTo>
                  <a:close/>
                </a:path>
              </a:pathLst>
            </a:custGeom>
            <a:solidFill>
              <a:srgbClr val="1E4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F41D307B-093A-F304-E19E-1E2A59412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1776413"/>
              <a:ext cx="206375" cy="76200"/>
            </a:xfrm>
            <a:custGeom>
              <a:avLst/>
              <a:gdLst>
                <a:gd name="T0" fmla="*/ 28 w 55"/>
                <a:gd name="T1" fmla="*/ 13 h 20"/>
                <a:gd name="T2" fmla="*/ 0 w 55"/>
                <a:gd name="T3" fmla="*/ 6 h 20"/>
                <a:gd name="T4" fmla="*/ 55 w 55"/>
                <a:gd name="T5" fmla="*/ 4 h 20"/>
                <a:gd name="T6" fmla="*/ 28 w 55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0">
                  <a:moveTo>
                    <a:pt x="28" y="13"/>
                  </a:moveTo>
                  <a:cubicBezTo>
                    <a:pt x="20" y="9"/>
                    <a:pt x="6" y="20"/>
                    <a:pt x="0" y="6"/>
                  </a:cubicBezTo>
                  <a:cubicBezTo>
                    <a:pt x="19" y="5"/>
                    <a:pt x="37" y="0"/>
                    <a:pt x="55" y="4"/>
                  </a:cubicBezTo>
                  <a:cubicBezTo>
                    <a:pt x="47" y="10"/>
                    <a:pt x="39" y="14"/>
                    <a:pt x="28" y="13"/>
                  </a:cubicBezTo>
                  <a:close/>
                </a:path>
              </a:pathLst>
            </a:custGeom>
            <a:solidFill>
              <a:srgbClr val="1C4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C1ADDE5F-10CF-9DD0-4934-2040E7742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5" y="1338263"/>
              <a:ext cx="90487" cy="188913"/>
            </a:xfrm>
            <a:custGeom>
              <a:avLst/>
              <a:gdLst>
                <a:gd name="T0" fmla="*/ 0 w 24"/>
                <a:gd name="T1" fmla="*/ 22 h 50"/>
                <a:gd name="T2" fmla="*/ 13 w 24"/>
                <a:gd name="T3" fmla="*/ 2 h 50"/>
                <a:gd name="T4" fmla="*/ 20 w 24"/>
                <a:gd name="T5" fmla="*/ 7 h 50"/>
                <a:gd name="T6" fmla="*/ 16 w 24"/>
                <a:gd name="T7" fmla="*/ 50 h 50"/>
                <a:gd name="T8" fmla="*/ 14 w 24"/>
                <a:gd name="T9" fmla="*/ 38 h 50"/>
                <a:gd name="T10" fmla="*/ 0 w 24"/>
                <a:gd name="T11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0">
                  <a:moveTo>
                    <a:pt x="0" y="22"/>
                  </a:moveTo>
                  <a:cubicBezTo>
                    <a:pt x="4" y="15"/>
                    <a:pt x="12" y="11"/>
                    <a:pt x="13" y="2"/>
                  </a:cubicBezTo>
                  <a:cubicBezTo>
                    <a:pt x="18" y="0"/>
                    <a:pt x="18" y="6"/>
                    <a:pt x="20" y="7"/>
                  </a:cubicBezTo>
                  <a:cubicBezTo>
                    <a:pt x="24" y="22"/>
                    <a:pt x="24" y="36"/>
                    <a:pt x="16" y="50"/>
                  </a:cubicBezTo>
                  <a:cubicBezTo>
                    <a:pt x="13" y="47"/>
                    <a:pt x="12" y="42"/>
                    <a:pt x="14" y="38"/>
                  </a:cubicBezTo>
                  <a:cubicBezTo>
                    <a:pt x="21" y="22"/>
                    <a:pt x="13" y="20"/>
                    <a:pt x="0" y="22"/>
                  </a:cubicBezTo>
                  <a:close/>
                </a:path>
              </a:pathLst>
            </a:custGeom>
            <a:solidFill>
              <a:srgbClr val="3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9D0BFEF4-16B2-4B38-1F85-B30B726E6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438" y="1617663"/>
              <a:ext cx="169862" cy="125413"/>
            </a:xfrm>
            <a:custGeom>
              <a:avLst/>
              <a:gdLst>
                <a:gd name="T0" fmla="*/ 36 w 45"/>
                <a:gd name="T1" fmla="*/ 33 h 33"/>
                <a:gd name="T2" fmla="*/ 17 w 45"/>
                <a:gd name="T3" fmla="*/ 15 h 33"/>
                <a:gd name="T4" fmla="*/ 0 w 45"/>
                <a:gd name="T5" fmla="*/ 12 h 33"/>
                <a:gd name="T6" fmla="*/ 45 w 45"/>
                <a:gd name="T7" fmla="*/ 0 h 33"/>
                <a:gd name="T8" fmla="*/ 36 w 4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36" y="33"/>
                  </a:moveTo>
                  <a:cubicBezTo>
                    <a:pt x="36" y="20"/>
                    <a:pt x="31" y="13"/>
                    <a:pt x="17" y="15"/>
                  </a:cubicBezTo>
                  <a:cubicBezTo>
                    <a:pt x="11" y="15"/>
                    <a:pt x="5" y="16"/>
                    <a:pt x="0" y="12"/>
                  </a:cubicBezTo>
                  <a:cubicBezTo>
                    <a:pt x="14" y="8"/>
                    <a:pt x="30" y="11"/>
                    <a:pt x="45" y="0"/>
                  </a:cubicBezTo>
                  <a:cubicBezTo>
                    <a:pt x="45" y="14"/>
                    <a:pt x="44" y="24"/>
                    <a:pt x="36" y="33"/>
                  </a:cubicBezTo>
                  <a:close/>
                </a:path>
              </a:pathLst>
            </a:custGeom>
            <a:solidFill>
              <a:srgbClr val="31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9B3D9416-AB2F-FABE-6F3E-1148ACD0E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720725"/>
              <a:ext cx="109537" cy="79375"/>
            </a:xfrm>
            <a:custGeom>
              <a:avLst/>
              <a:gdLst>
                <a:gd name="T0" fmla="*/ 26 w 29"/>
                <a:gd name="T1" fmla="*/ 0 h 21"/>
                <a:gd name="T2" fmla="*/ 29 w 29"/>
                <a:gd name="T3" fmla="*/ 4 h 21"/>
                <a:gd name="T4" fmla="*/ 5 w 29"/>
                <a:gd name="T5" fmla="*/ 16 h 21"/>
                <a:gd name="T6" fmla="*/ 0 w 29"/>
                <a:gd name="T7" fmla="*/ 11 h 21"/>
                <a:gd name="T8" fmla="*/ 26 w 2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1">
                  <a:moveTo>
                    <a:pt x="26" y="0"/>
                  </a:moveTo>
                  <a:cubicBezTo>
                    <a:pt x="27" y="2"/>
                    <a:pt x="28" y="3"/>
                    <a:pt x="29" y="4"/>
                  </a:cubicBezTo>
                  <a:cubicBezTo>
                    <a:pt x="26" y="19"/>
                    <a:pt x="17" y="21"/>
                    <a:pt x="5" y="16"/>
                  </a:cubicBezTo>
                  <a:cubicBezTo>
                    <a:pt x="3" y="14"/>
                    <a:pt x="2" y="13"/>
                    <a:pt x="0" y="11"/>
                  </a:cubicBezTo>
                  <a:cubicBezTo>
                    <a:pt x="8" y="6"/>
                    <a:pt x="16" y="2"/>
                    <a:pt x="26" y="0"/>
                  </a:cubicBezTo>
                  <a:close/>
                </a:path>
              </a:pathLst>
            </a:custGeom>
            <a:solidFill>
              <a:srgbClr val="508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6708BA1F-FA89-85CA-E0A3-B8F9BE04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876300"/>
              <a:ext cx="52387" cy="207963"/>
            </a:xfrm>
            <a:custGeom>
              <a:avLst/>
              <a:gdLst>
                <a:gd name="T0" fmla="*/ 10 w 14"/>
                <a:gd name="T1" fmla="*/ 39 h 55"/>
                <a:gd name="T2" fmla="*/ 9 w 14"/>
                <a:gd name="T3" fmla="*/ 54 h 55"/>
                <a:gd name="T4" fmla="*/ 5 w 14"/>
                <a:gd name="T5" fmla="*/ 46 h 55"/>
                <a:gd name="T6" fmla="*/ 5 w 14"/>
                <a:gd name="T7" fmla="*/ 3 h 55"/>
                <a:gd name="T8" fmla="*/ 11 w 14"/>
                <a:gd name="T9" fmla="*/ 0 h 55"/>
                <a:gd name="T10" fmla="*/ 10 w 14"/>
                <a:gd name="T11" fmla="*/ 23 h 55"/>
                <a:gd name="T12" fmla="*/ 10 w 14"/>
                <a:gd name="T13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5">
                  <a:moveTo>
                    <a:pt x="10" y="39"/>
                  </a:moveTo>
                  <a:cubicBezTo>
                    <a:pt x="10" y="44"/>
                    <a:pt x="9" y="49"/>
                    <a:pt x="9" y="54"/>
                  </a:cubicBezTo>
                  <a:cubicBezTo>
                    <a:pt x="0" y="55"/>
                    <a:pt x="5" y="49"/>
                    <a:pt x="5" y="46"/>
                  </a:cubicBezTo>
                  <a:cubicBezTo>
                    <a:pt x="5" y="32"/>
                    <a:pt x="5" y="17"/>
                    <a:pt x="5" y="3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4" y="8"/>
                    <a:pt x="14" y="15"/>
                    <a:pt x="10" y="23"/>
                  </a:cubicBezTo>
                  <a:cubicBezTo>
                    <a:pt x="10" y="28"/>
                    <a:pt x="10" y="34"/>
                    <a:pt x="10" y="39"/>
                  </a:cubicBezTo>
                  <a:close/>
                </a:path>
              </a:pathLst>
            </a:custGeom>
            <a:solidFill>
              <a:srgbClr val="435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8" name="Freeform 44">
              <a:extLst>
                <a:ext uri="{FF2B5EF4-FFF2-40B4-BE49-F238E27FC236}">
                  <a16:creationId xmlns:a16="http://schemas.microsoft.com/office/drawing/2014/main" id="{2DDE8880-6E7B-4E40-CC34-D08647354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863" y="1962150"/>
              <a:ext cx="41275" cy="196850"/>
            </a:xfrm>
            <a:custGeom>
              <a:avLst/>
              <a:gdLst>
                <a:gd name="T0" fmla="*/ 0 w 11"/>
                <a:gd name="T1" fmla="*/ 52 h 52"/>
                <a:gd name="T2" fmla="*/ 0 w 11"/>
                <a:gd name="T3" fmla="*/ 12 h 52"/>
                <a:gd name="T4" fmla="*/ 1 w 11"/>
                <a:gd name="T5" fmla="*/ 0 h 52"/>
                <a:gd name="T6" fmla="*/ 5 w 11"/>
                <a:gd name="T7" fmla="*/ 44 h 52"/>
                <a:gd name="T8" fmla="*/ 4 w 11"/>
                <a:gd name="T9" fmla="*/ 52 h 52"/>
                <a:gd name="T10" fmla="*/ 0 w 1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2">
                  <a:moveTo>
                    <a:pt x="0" y="52"/>
                  </a:moveTo>
                  <a:cubicBezTo>
                    <a:pt x="0" y="38"/>
                    <a:pt x="0" y="25"/>
                    <a:pt x="0" y="12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11" y="14"/>
                    <a:pt x="1" y="30"/>
                    <a:pt x="5" y="44"/>
                  </a:cubicBezTo>
                  <a:cubicBezTo>
                    <a:pt x="5" y="46"/>
                    <a:pt x="5" y="49"/>
                    <a:pt x="4" y="52"/>
                  </a:cubicBezTo>
                  <a:cubicBezTo>
                    <a:pt x="3" y="52"/>
                    <a:pt x="2" y="52"/>
                    <a:pt x="0" y="52"/>
                  </a:cubicBezTo>
                  <a:close/>
                </a:path>
              </a:pathLst>
            </a:custGeom>
            <a:solidFill>
              <a:srgbClr val="495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9" name="Freeform 45">
              <a:extLst>
                <a:ext uri="{FF2B5EF4-FFF2-40B4-BE49-F238E27FC236}">
                  <a16:creationId xmlns:a16="http://schemas.microsoft.com/office/drawing/2014/main" id="{80F9DC1B-B1E1-B0BB-AF2A-24AC2F23D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1406525"/>
              <a:ext cx="55562" cy="120650"/>
            </a:xfrm>
            <a:custGeom>
              <a:avLst/>
              <a:gdLst>
                <a:gd name="T0" fmla="*/ 11 w 15"/>
                <a:gd name="T1" fmla="*/ 32 h 32"/>
                <a:gd name="T2" fmla="*/ 0 w 15"/>
                <a:gd name="T3" fmla="*/ 0 h 32"/>
                <a:gd name="T4" fmla="*/ 3 w 15"/>
                <a:gd name="T5" fmla="*/ 0 h 32"/>
                <a:gd name="T6" fmla="*/ 15 w 15"/>
                <a:gd name="T7" fmla="*/ 27 h 32"/>
                <a:gd name="T8" fmla="*/ 11 w 1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2">
                  <a:moveTo>
                    <a:pt x="11" y="32"/>
                  </a:moveTo>
                  <a:cubicBezTo>
                    <a:pt x="7" y="22"/>
                    <a:pt x="3" y="1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1" y="8"/>
                    <a:pt x="10" y="19"/>
                    <a:pt x="15" y="27"/>
                  </a:cubicBezTo>
                  <a:cubicBezTo>
                    <a:pt x="15" y="30"/>
                    <a:pt x="14" y="32"/>
                    <a:pt x="11" y="32"/>
                  </a:cubicBezTo>
                  <a:close/>
                </a:path>
              </a:pathLst>
            </a:custGeom>
            <a:solidFill>
              <a:srgbClr val="286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0" name="Freeform 46">
              <a:extLst>
                <a:ext uri="{FF2B5EF4-FFF2-40B4-BE49-F238E27FC236}">
                  <a16:creationId xmlns:a16="http://schemas.microsoft.com/office/drawing/2014/main" id="{D7CF3DD7-0C29-CFFE-0FBB-8CE6F27E5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8" y="1739900"/>
              <a:ext cx="90487" cy="66675"/>
            </a:xfrm>
            <a:custGeom>
              <a:avLst/>
              <a:gdLst>
                <a:gd name="T0" fmla="*/ 15 w 24"/>
                <a:gd name="T1" fmla="*/ 0 h 18"/>
                <a:gd name="T2" fmla="*/ 12 w 24"/>
                <a:gd name="T3" fmla="*/ 18 h 18"/>
                <a:gd name="T4" fmla="*/ 1 w 24"/>
                <a:gd name="T5" fmla="*/ 4 h 18"/>
                <a:gd name="T6" fmla="*/ 15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15" y="0"/>
                  </a:moveTo>
                  <a:cubicBezTo>
                    <a:pt x="24" y="8"/>
                    <a:pt x="14" y="12"/>
                    <a:pt x="12" y="18"/>
                  </a:cubicBezTo>
                  <a:cubicBezTo>
                    <a:pt x="15" y="8"/>
                    <a:pt x="0" y="12"/>
                    <a:pt x="1" y="4"/>
                  </a:cubicBezTo>
                  <a:cubicBezTo>
                    <a:pt x="6" y="3"/>
                    <a:pt x="11" y="5"/>
                    <a:pt x="15" y="0"/>
                  </a:cubicBezTo>
                  <a:close/>
                </a:path>
              </a:pathLst>
            </a:custGeom>
            <a:solidFill>
              <a:srgbClr val="245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1" name="Freeform 47">
              <a:extLst>
                <a:ext uri="{FF2B5EF4-FFF2-40B4-BE49-F238E27FC236}">
                  <a16:creationId xmlns:a16="http://schemas.microsoft.com/office/drawing/2014/main" id="{6DDF1D01-349F-12B8-0E7A-C37637D9D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8" y="2170113"/>
              <a:ext cx="690562" cy="401638"/>
            </a:xfrm>
            <a:custGeom>
              <a:avLst/>
              <a:gdLst>
                <a:gd name="T0" fmla="*/ 99 w 183"/>
                <a:gd name="T1" fmla="*/ 1 h 106"/>
                <a:gd name="T2" fmla="*/ 135 w 183"/>
                <a:gd name="T3" fmla="*/ 13 h 106"/>
                <a:gd name="T4" fmla="*/ 139 w 183"/>
                <a:gd name="T5" fmla="*/ 17 h 106"/>
                <a:gd name="T6" fmla="*/ 177 w 183"/>
                <a:gd name="T7" fmla="*/ 67 h 106"/>
                <a:gd name="T8" fmla="*/ 155 w 183"/>
                <a:gd name="T9" fmla="*/ 104 h 106"/>
                <a:gd name="T10" fmla="*/ 12 w 183"/>
                <a:gd name="T11" fmla="*/ 103 h 106"/>
                <a:gd name="T12" fmla="*/ 4 w 183"/>
                <a:gd name="T13" fmla="*/ 90 h 106"/>
                <a:gd name="T14" fmla="*/ 52 w 183"/>
                <a:gd name="T15" fmla="*/ 21 h 106"/>
                <a:gd name="T16" fmla="*/ 66 w 183"/>
                <a:gd name="T17" fmla="*/ 36 h 106"/>
                <a:gd name="T18" fmla="*/ 81 w 183"/>
                <a:gd name="T19" fmla="*/ 45 h 106"/>
                <a:gd name="T20" fmla="*/ 89 w 183"/>
                <a:gd name="T21" fmla="*/ 31 h 106"/>
                <a:gd name="T22" fmla="*/ 88 w 183"/>
                <a:gd name="T23" fmla="*/ 6 h 106"/>
                <a:gd name="T24" fmla="*/ 99 w 183"/>
                <a:gd name="T25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06">
                  <a:moveTo>
                    <a:pt x="99" y="1"/>
                  </a:moveTo>
                  <a:cubicBezTo>
                    <a:pt x="112" y="0"/>
                    <a:pt x="122" y="9"/>
                    <a:pt x="135" y="13"/>
                  </a:cubicBezTo>
                  <a:cubicBezTo>
                    <a:pt x="136" y="14"/>
                    <a:pt x="138" y="16"/>
                    <a:pt x="139" y="17"/>
                  </a:cubicBezTo>
                  <a:cubicBezTo>
                    <a:pt x="155" y="31"/>
                    <a:pt x="170" y="46"/>
                    <a:pt x="177" y="67"/>
                  </a:cubicBezTo>
                  <a:cubicBezTo>
                    <a:pt x="183" y="84"/>
                    <a:pt x="172" y="104"/>
                    <a:pt x="155" y="104"/>
                  </a:cubicBezTo>
                  <a:cubicBezTo>
                    <a:pt x="107" y="104"/>
                    <a:pt x="60" y="106"/>
                    <a:pt x="12" y="103"/>
                  </a:cubicBezTo>
                  <a:cubicBezTo>
                    <a:pt x="7" y="100"/>
                    <a:pt x="5" y="96"/>
                    <a:pt x="4" y="90"/>
                  </a:cubicBezTo>
                  <a:cubicBezTo>
                    <a:pt x="0" y="67"/>
                    <a:pt x="29" y="26"/>
                    <a:pt x="52" y="21"/>
                  </a:cubicBezTo>
                  <a:cubicBezTo>
                    <a:pt x="61" y="22"/>
                    <a:pt x="62" y="30"/>
                    <a:pt x="66" y="36"/>
                  </a:cubicBezTo>
                  <a:cubicBezTo>
                    <a:pt x="69" y="42"/>
                    <a:pt x="74" y="46"/>
                    <a:pt x="81" y="45"/>
                  </a:cubicBezTo>
                  <a:cubicBezTo>
                    <a:pt x="89" y="44"/>
                    <a:pt x="89" y="37"/>
                    <a:pt x="89" y="31"/>
                  </a:cubicBezTo>
                  <a:cubicBezTo>
                    <a:pt x="89" y="23"/>
                    <a:pt x="84" y="15"/>
                    <a:pt x="88" y="6"/>
                  </a:cubicBezTo>
                  <a:cubicBezTo>
                    <a:pt x="91" y="2"/>
                    <a:pt x="96" y="4"/>
                    <a:pt x="99" y="1"/>
                  </a:cubicBezTo>
                  <a:close/>
                </a:path>
              </a:pathLst>
            </a:custGeom>
            <a:solidFill>
              <a:srgbClr val="8B5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2" name="Freeform 48">
              <a:extLst>
                <a:ext uri="{FF2B5EF4-FFF2-40B4-BE49-F238E27FC236}">
                  <a16:creationId xmlns:a16="http://schemas.microsoft.com/office/drawing/2014/main" id="{F890DF5A-6360-C250-0108-7F9BE13FC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51" y="2159000"/>
              <a:ext cx="547687" cy="420688"/>
            </a:xfrm>
            <a:custGeom>
              <a:avLst/>
              <a:gdLst>
                <a:gd name="T0" fmla="*/ 101 w 145"/>
                <a:gd name="T1" fmla="*/ 27 h 111"/>
                <a:gd name="T2" fmla="*/ 64 w 145"/>
                <a:gd name="T3" fmla="*/ 63 h 111"/>
                <a:gd name="T4" fmla="*/ 57 w 145"/>
                <a:gd name="T5" fmla="*/ 104 h 111"/>
                <a:gd name="T6" fmla="*/ 55 w 145"/>
                <a:gd name="T7" fmla="*/ 109 h 111"/>
                <a:gd name="T8" fmla="*/ 17 w 145"/>
                <a:gd name="T9" fmla="*/ 108 h 111"/>
                <a:gd name="T10" fmla="*/ 10 w 145"/>
                <a:gd name="T11" fmla="*/ 85 h 111"/>
                <a:gd name="T12" fmla="*/ 96 w 145"/>
                <a:gd name="T13" fmla="*/ 3 h 111"/>
                <a:gd name="T14" fmla="*/ 110 w 145"/>
                <a:gd name="T15" fmla="*/ 0 h 111"/>
                <a:gd name="T16" fmla="*/ 145 w 145"/>
                <a:gd name="T17" fmla="*/ 4 h 111"/>
                <a:gd name="T18" fmla="*/ 137 w 145"/>
                <a:gd name="T19" fmla="*/ 8 h 111"/>
                <a:gd name="T20" fmla="*/ 123 w 145"/>
                <a:gd name="T21" fmla="*/ 15 h 111"/>
                <a:gd name="T22" fmla="*/ 101 w 145"/>
                <a:gd name="T23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11">
                  <a:moveTo>
                    <a:pt x="101" y="27"/>
                  </a:moveTo>
                  <a:cubicBezTo>
                    <a:pt x="79" y="29"/>
                    <a:pt x="72" y="48"/>
                    <a:pt x="64" y="63"/>
                  </a:cubicBezTo>
                  <a:cubicBezTo>
                    <a:pt x="58" y="74"/>
                    <a:pt x="49" y="88"/>
                    <a:pt x="57" y="104"/>
                  </a:cubicBezTo>
                  <a:cubicBezTo>
                    <a:pt x="58" y="106"/>
                    <a:pt x="58" y="108"/>
                    <a:pt x="55" y="109"/>
                  </a:cubicBezTo>
                  <a:cubicBezTo>
                    <a:pt x="42" y="109"/>
                    <a:pt x="30" y="111"/>
                    <a:pt x="17" y="108"/>
                  </a:cubicBezTo>
                  <a:cubicBezTo>
                    <a:pt x="0" y="105"/>
                    <a:pt x="9" y="92"/>
                    <a:pt x="10" y="85"/>
                  </a:cubicBezTo>
                  <a:cubicBezTo>
                    <a:pt x="22" y="40"/>
                    <a:pt x="52" y="14"/>
                    <a:pt x="96" y="3"/>
                  </a:cubicBezTo>
                  <a:cubicBezTo>
                    <a:pt x="101" y="2"/>
                    <a:pt x="105" y="1"/>
                    <a:pt x="110" y="0"/>
                  </a:cubicBezTo>
                  <a:cubicBezTo>
                    <a:pt x="121" y="1"/>
                    <a:pt x="133" y="0"/>
                    <a:pt x="145" y="4"/>
                  </a:cubicBezTo>
                  <a:cubicBezTo>
                    <a:pt x="142" y="5"/>
                    <a:pt x="139" y="7"/>
                    <a:pt x="137" y="8"/>
                  </a:cubicBezTo>
                  <a:cubicBezTo>
                    <a:pt x="133" y="12"/>
                    <a:pt x="128" y="13"/>
                    <a:pt x="123" y="15"/>
                  </a:cubicBezTo>
                  <a:cubicBezTo>
                    <a:pt x="115" y="18"/>
                    <a:pt x="108" y="23"/>
                    <a:pt x="101" y="27"/>
                  </a:cubicBezTo>
                  <a:close/>
                </a:path>
              </a:pathLst>
            </a:custGeom>
            <a:solidFill>
              <a:srgbClr val="6E4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3" name="Freeform 49">
              <a:extLst>
                <a:ext uri="{FF2B5EF4-FFF2-40B4-BE49-F238E27FC236}">
                  <a16:creationId xmlns:a16="http://schemas.microsoft.com/office/drawing/2014/main" id="{B0891E0F-D9D1-AF71-DF48-38CA1F5B7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2216150"/>
              <a:ext cx="681037" cy="366713"/>
            </a:xfrm>
            <a:custGeom>
              <a:avLst/>
              <a:gdLst>
                <a:gd name="T0" fmla="*/ 0 w 180"/>
                <a:gd name="T1" fmla="*/ 92 h 97"/>
                <a:gd name="T2" fmla="*/ 0 w 180"/>
                <a:gd name="T3" fmla="*/ 89 h 97"/>
                <a:gd name="T4" fmla="*/ 136 w 180"/>
                <a:gd name="T5" fmla="*/ 88 h 97"/>
                <a:gd name="T6" fmla="*/ 159 w 180"/>
                <a:gd name="T7" fmla="*/ 52 h 97"/>
                <a:gd name="T8" fmla="*/ 121 w 180"/>
                <a:gd name="T9" fmla="*/ 12 h 97"/>
                <a:gd name="T10" fmla="*/ 125 w 180"/>
                <a:gd name="T11" fmla="*/ 4 h 97"/>
                <a:gd name="T12" fmla="*/ 146 w 180"/>
                <a:gd name="T13" fmla="*/ 14 h 97"/>
                <a:gd name="T14" fmla="*/ 171 w 180"/>
                <a:gd name="T15" fmla="*/ 47 h 97"/>
                <a:gd name="T16" fmla="*/ 172 w 180"/>
                <a:gd name="T17" fmla="*/ 61 h 97"/>
                <a:gd name="T18" fmla="*/ 179 w 180"/>
                <a:gd name="T19" fmla="*/ 72 h 97"/>
                <a:gd name="T20" fmla="*/ 156 w 180"/>
                <a:gd name="T21" fmla="*/ 95 h 97"/>
                <a:gd name="T22" fmla="*/ 19 w 180"/>
                <a:gd name="T23" fmla="*/ 94 h 97"/>
                <a:gd name="T24" fmla="*/ 0 w 180"/>
                <a:gd name="T25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97">
                  <a:moveTo>
                    <a:pt x="0" y="92"/>
                  </a:moveTo>
                  <a:cubicBezTo>
                    <a:pt x="0" y="91"/>
                    <a:pt x="0" y="90"/>
                    <a:pt x="0" y="89"/>
                  </a:cubicBezTo>
                  <a:cubicBezTo>
                    <a:pt x="45" y="89"/>
                    <a:pt x="90" y="89"/>
                    <a:pt x="136" y="88"/>
                  </a:cubicBezTo>
                  <a:cubicBezTo>
                    <a:pt x="158" y="88"/>
                    <a:pt x="169" y="72"/>
                    <a:pt x="159" y="52"/>
                  </a:cubicBezTo>
                  <a:cubicBezTo>
                    <a:pt x="151" y="35"/>
                    <a:pt x="141" y="19"/>
                    <a:pt x="121" y="12"/>
                  </a:cubicBezTo>
                  <a:cubicBezTo>
                    <a:pt x="115" y="9"/>
                    <a:pt x="122" y="6"/>
                    <a:pt x="125" y="4"/>
                  </a:cubicBezTo>
                  <a:cubicBezTo>
                    <a:pt x="135" y="0"/>
                    <a:pt x="140" y="8"/>
                    <a:pt x="146" y="14"/>
                  </a:cubicBezTo>
                  <a:cubicBezTo>
                    <a:pt x="156" y="23"/>
                    <a:pt x="164" y="35"/>
                    <a:pt x="171" y="47"/>
                  </a:cubicBezTo>
                  <a:cubicBezTo>
                    <a:pt x="172" y="51"/>
                    <a:pt x="175" y="56"/>
                    <a:pt x="172" y="61"/>
                  </a:cubicBezTo>
                  <a:cubicBezTo>
                    <a:pt x="172" y="66"/>
                    <a:pt x="177" y="68"/>
                    <a:pt x="179" y="72"/>
                  </a:cubicBezTo>
                  <a:cubicBezTo>
                    <a:pt x="180" y="95"/>
                    <a:pt x="180" y="95"/>
                    <a:pt x="156" y="95"/>
                  </a:cubicBezTo>
                  <a:cubicBezTo>
                    <a:pt x="111" y="95"/>
                    <a:pt x="65" y="95"/>
                    <a:pt x="19" y="94"/>
                  </a:cubicBezTo>
                  <a:cubicBezTo>
                    <a:pt x="13" y="94"/>
                    <a:pt x="6" y="97"/>
                    <a:pt x="0" y="92"/>
                  </a:cubicBezTo>
                  <a:close/>
                </a:path>
              </a:pathLst>
            </a:custGeom>
            <a:solidFill>
              <a:srgbClr val="765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4" name="Freeform 50">
              <a:extLst>
                <a:ext uri="{FF2B5EF4-FFF2-40B4-BE49-F238E27FC236}">
                  <a16:creationId xmlns:a16="http://schemas.microsoft.com/office/drawing/2014/main" id="{308F4902-49F6-7E77-76B1-E9D2F72E4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2170113"/>
              <a:ext cx="436562" cy="393700"/>
            </a:xfrm>
            <a:custGeom>
              <a:avLst/>
              <a:gdLst>
                <a:gd name="T0" fmla="*/ 0 w 116"/>
                <a:gd name="T1" fmla="*/ 104 h 104"/>
                <a:gd name="T2" fmla="*/ 0 w 116"/>
                <a:gd name="T3" fmla="*/ 89 h 104"/>
                <a:gd name="T4" fmla="*/ 98 w 116"/>
                <a:gd name="T5" fmla="*/ 0 h 104"/>
                <a:gd name="T6" fmla="*/ 116 w 116"/>
                <a:gd name="T7" fmla="*/ 1 h 104"/>
                <a:gd name="T8" fmla="*/ 104 w 116"/>
                <a:gd name="T9" fmla="*/ 13 h 104"/>
                <a:gd name="T10" fmla="*/ 44 w 116"/>
                <a:gd name="T11" fmla="*/ 100 h 104"/>
                <a:gd name="T12" fmla="*/ 44 w 116"/>
                <a:gd name="T13" fmla="*/ 104 h 104"/>
                <a:gd name="T14" fmla="*/ 0 w 116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04">
                  <a:moveTo>
                    <a:pt x="0" y="104"/>
                  </a:moveTo>
                  <a:cubicBezTo>
                    <a:pt x="0" y="99"/>
                    <a:pt x="0" y="94"/>
                    <a:pt x="0" y="89"/>
                  </a:cubicBezTo>
                  <a:cubicBezTo>
                    <a:pt x="14" y="38"/>
                    <a:pt x="44" y="6"/>
                    <a:pt x="98" y="0"/>
                  </a:cubicBezTo>
                  <a:cubicBezTo>
                    <a:pt x="104" y="0"/>
                    <a:pt x="110" y="1"/>
                    <a:pt x="116" y="1"/>
                  </a:cubicBezTo>
                  <a:cubicBezTo>
                    <a:pt x="114" y="8"/>
                    <a:pt x="106" y="7"/>
                    <a:pt x="104" y="13"/>
                  </a:cubicBezTo>
                  <a:cubicBezTo>
                    <a:pt x="68" y="31"/>
                    <a:pt x="50" y="62"/>
                    <a:pt x="44" y="100"/>
                  </a:cubicBezTo>
                  <a:cubicBezTo>
                    <a:pt x="44" y="102"/>
                    <a:pt x="44" y="103"/>
                    <a:pt x="44" y="104"/>
                  </a:cubicBezTo>
                  <a:cubicBezTo>
                    <a:pt x="29" y="104"/>
                    <a:pt x="15" y="104"/>
                    <a:pt x="0" y="104"/>
                  </a:cubicBezTo>
                  <a:close/>
                </a:path>
              </a:pathLst>
            </a:custGeom>
            <a:solidFill>
              <a:srgbClr val="6D4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5" name="Freeform 51">
              <a:extLst>
                <a:ext uri="{FF2B5EF4-FFF2-40B4-BE49-F238E27FC236}">
                  <a16:creationId xmlns:a16="http://schemas.microsoft.com/office/drawing/2014/main" id="{B39B450D-5D38-11EF-4A30-1CFE9ABF2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1776413"/>
              <a:ext cx="238125" cy="136525"/>
            </a:xfrm>
            <a:custGeom>
              <a:avLst/>
              <a:gdLst>
                <a:gd name="T0" fmla="*/ 63 w 63"/>
                <a:gd name="T1" fmla="*/ 14 h 36"/>
                <a:gd name="T2" fmla="*/ 55 w 63"/>
                <a:gd name="T3" fmla="*/ 26 h 36"/>
                <a:gd name="T4" fmla="*/ 0 w 63"/>
                <a:gd name="T5" fmla="*/ 10 h 36"/>
                <a:gd name="T6" fmla="*/ 7 w 63"/>
                <a:gd name="T7" fmla="*/ 2 h 36"/>
                <a:gd name="T8" fmla="*/ 63 w 63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6">
                  <a:moveTo>
                    <a:pt x="63" y="14"/>
                  </a:moveTo>
                  <a:cubicBezTo>
                    <a:pt x="63" y="20"/>
                    <a:pt x="56" y="21"/>
                    <a:pt x="55" y="26"/>
                  </a:cubicBezTo>
                  <a:cubicBezTo>
                    <a:pt x="27" y="36"/>
                    <a:pt x="9" y="30"/>
                    <a:pt x="0" y="10"/>
                  </a:cubicBezTo>
                  <a:cubicBezTo>
                    <a:pt x="3" y="8"/>
                    <a:pt x="0" y="0"/>
                    <a:pt x="7" y="2"/>
                  </a:cubicBezTo>
                  <a:cubicBezTo>
                    <a:pt x="21" y="28"/>
                    <a:pt x="41" y="24"/>
                    <a:pt x="63" y="14"/>
                  </a:cubicBezTo>
                  <a:close/>
                </a:path>
              </a:pathLst>
            </a:custGeom>
            <a:solidFill>
              <a:srgbClr val="245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6" name="Freeform 52">
              <a:extLst>
                <a:ext uri="{FF2B5EF4-FFF2-40B4-BE49-F238E27FC236}">
                  <a16:creationId xmlns:a16="http://schemas.microsoft.com/office/drawing/2014/main" id="{E654726F-B95C-3A1B-122B-C268DFB5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1587500"/>
              <a:ext cx="26987" cy="227013"/>
            </a:xfrm>
            <a:custGeom>
              <a:avLst/>
              <a:gdLst>
                <a:gd name="T0" fmla="*/ 7 w 7"/>
                <a:gd name="T1" fmla="*/ 52 h 60"/>
                <a:gd name="T2" fmla="*/ 0 w 7"/>
                <a:gd name="T3" fmla="*/ 60 h 60"/>
                <a:gd name="T4" fmla="*/ 3 w 7"/>
                <a:gd name="T5" fmla="*/ 1 h 60"/>
                <a:gd name="T6" fmla="*/ 7 w 7"/>
                <a:gd name="T7" fmla="*/ 0 h 60"/>
                <a:gd name="T8" fmla="*/ 7 w 7"/>
                <a:gd name="T9" fmla="*/ 45 h 60"/>
                <a:gd name="T10" fmla="*/ 7 w 7"/>
                <a:gd name="T11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0">
                  <a:moveTo>
                    <a:pt x="7" y="52"/>
                  </a:moveTo>
                  <a:cubicBezTo>
                    <a:pt x="5" y="55"/>
                    <a:pt x="2" y="58"/>
                    <a:pt x="0" y="60"/>
                  </a:cubicBezTo>
                  <a:cubicBezTo>
                    <a:pt x="1" y="40"/>
                    <a:pt x="2" y="2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15"/>
                    <a:pt x="7" y="30"/>
                    <a:pt x="7" y="45"/>
                  </a:cubicBezTo>
                  <a:cubicBezTo>
                    <a:pt x="7" y="47"/>
                    <a:pt x="7" y="50"/>
                    <a:pt x="7" y="52"/>
                  </a:cubicBezTo>
                  <a:close/>
                </a:path>
              </a:pathLst>
            </a:custGeom>
            <a:solidFill>
              <a:srgbClr val="4E6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7" name="Freeform 53">
              <a:extLst>
                <a:ext uri="{FF2B5EF4-FFF2-40B4-BE49-F238E27FC236}">
                  <a16:creationId xmlns:a16="http://schemas.microsoft.com/office/drawing/2014/main" id="{B7FFEADD-5D5C-C4C0-EF99-C6757C3C5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5" y="731838"/>
              <a:ext cx="196850" cy="122238"/>
            </a:xfrm>
            <a:custGeom>
              <a:avLst/>
              <a:gdLst>
                <a:gd name="T0" fmla="*/ 13 w 52"/>
                <a:gd name="T1" fmla="*/ 13 h 32"/>
                <a:gd name="T2" fmla="*/ 37 w 52"/>
                <a:gd name="T3" fmla="*/ 1 h 32"/>
                <a:gd name="T4" fmla="*/ 50 w 52"/>
                <a:gd name="T5" fmla="*/ 5 h 32"/>
                <a:gd name="T6" fmla="*/ 43 w 52"/>
                <a:gd name="T7" fmla="*/ 13 h 32"/>
                <a:gd name="T8" fmla="*/ 22 w 52"/>
                <a:gd name="T9" fmla="*/ 28 h 32"/>
                <a:gd name="T10" fmla="*/ 14 w 52"/>
                <a:gd name="T11" fmla="*/ 26 h 32"/>
                <a:gd name="T12" fmla="*/ 13 w 52"/>
                <a:gd name="T1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2">
                  <a:moveTo>
                    <a:pt x="13" y="13"/>
                  </a:moveTo>
                  <a:cubicBezTo>
                    <a:pt x="22" y="10"/>
                    <a:pt x="32" y="11"/>
                    <a:pt x="37" y="1"/>
                  </a:cubicBezTo>
                  <a:cubicBezTo>
                    <a:pt x="42" y="1"/>
                    <a:pt x="47" y="0"/>
                    <a:pt x="50" y="5"/>
                  </a:cubicBezTo>
                  <a:cubicBezTo>
                    <a:pt x="52" y="10"/>
                    <a:pt x="45" y="10"/>
                    <a:pt x="43" y="13"/>
                  </a:cubicBezTo>
                  <a:cubicBezTo>
                    <a:pt x="37" y="20"/>
                    <a:pt x="31" y="25"/>
                    <a:pt x="22" y="28"/>
                  </a:cubicBezTo>
                  <a:cubicBezTo>
                    <a:pt x="19" y="30"/>
                    <a:pt x="13" y="32"/>
                    <a:pt x="14" y="26"/>
                  </a:cubicBezTo>
                  <a:cubicBezTo>
                    <a:pt x="14" y="21"/>
                    <a:pt x="0" y="18"/>
                    <a:pt x="13" y="13"/>
                  </a:cubicBezTo>
                  <a:close/>
                </a:path>
              </a:pathLst>
            </a:custGeom>
            <a:solidFill>
              <a:srgbClr val="256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8" name="Freeform 54">
              <a:extLst>
                <a:ext uri="{FF2B5EF4-FFF2-40B4-BE49-F238E27FC236}">
                  <a16:creationId xmlns:a16="http://schemas.microsoft.com/office/drawing/2014/main" id="{2814EA90-E431-6E34-F754-ECDC78DB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3" y="755650"/>
              <a:ext cx="169862" cy="123825"/>
            </a:xfrm>
            <a:custGeom>
              <a:avLst/>
              <a:gdLst>
                <a:gd name="T0" fmla="*/ 9 w 45"/>
                <a:gd name="T1" fmla="*/ 0 h 33"/>
                <a:gd name="T2" fmla="*/ 45 w 45"/>
                <a:gd name="T3" fmla="*/ 11 h 33"/>
                <a:gd name="T4" fmla="*/ 8 w 45"/>
                <a:gd name="T5" fmla="*/ 17 h 33"/>
                <a:gd name="T6" fmla="*/ 9 w 4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3">
                  <a:moveTo>
                    <a:pt x="9" y="0"/>
                  </a:moveTo>
                  <a:cubicBezTo>
                    <a:pt x="21" y="3"/>
                    <a:pt x="31" y="13"/>
                    <a:pt x="45" y="11"/>
                  </a:cubicBezTo>
                  <a:cubicBezTo>
                    <a:pt x="33" y="32"/>
                    <a:pt x="25" y="33"/>
                    <a:pt x="8" y="17"/>
                  </a:cubicBezTo>
                  <a:cubicBezTo>
                    <a:pt x="0" y="9"/>
                    <a:pt x="3" y="5"/>
                    <a:pt x="9" y="0"/>
                  </a:cubicBezTo>
                  <a:close/>
                </a:path>
              </a:pathLst>
            </a:custGeom>
            <a:solidFill>
              <a:srgbClr val="2C6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9" name="Freeform 55">
              <a:extLst>
                <a:ext uri="{FF2B5EF4-FFF2-40B4-BE49-F238E27FC236}">
                  <a16:creationId xmlns:a16="http://schemas.microsoft.com/office/drawing/2014/main" id="{B08FA96C-6EBC-E032-8070-1E9B54081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2200275"/>
              <a:ext cx="150812" cy="166688"/>
            </a:xfrm>
            <a:custGeom>
              <a:avLst/>
              <a:gdLst>
                <a:gd name="T0" fmla="*/ 0 w 40"/>
                <a:gd name="T1" fmla="*/ 16 h 44"/>
                <a:gd name="T2" fmla="*/ 20 w 40"/>
                <a:gd name="T3" fmla="*/ 0 h 44"/>
                <a:gd name="T4" fmla="*/ 21 w 40"/>
                <a:gd name="T5" fmla="*/ 6 h 44"/>
                <a:gd name="T6" fmla="*/ 20 w 40"/>
                <a:gd name="T7" fmla="*/ 20 h 44"/>
                <a:gd name="T8" fmla="*/ 27 w 40"/>
                <a:gd name="T9" fmla="*/ 13 h 44"/>
                <a:gd name="T10" fmla="*/ 40 w 40"/>
                <a:gd name="T11" fmla="*/ 25 h 44"/>
                <a:gd name="T12" fmla="*/ 26 w 40"/>
                <a:gd name="T13" fmla="*/ 44 h 44"/>
                <a:gd name="T14" fmla="*/ 5 w 40"/>
                <a:gd name="T15" fmla="*/ 29 h 44"/>
                <a:gd name="T16" fmla="*/ 0 w 40"/>
                <a:gd name="T17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4">
                  <a:moveTo>
                    <a:pt x="0" y="16"/>
                  </a:moveTo>
                  <a:cubicBezTo>
                    <a:pt x="1" y="5"/>
                    <a:pt x="11" y="3"/>
                    <a:pt x="20" y="0"/>
                  </a:cubicBezTo>
                  <a:cubicBezTo>
                    <a:pt x="21" y="2"/>
                    <a:pt x="21" y="4"/>
                    <a:pt x="21" y="6"/>
                  </a:cubicBezTo>
                  <a:cubicBezTo>
                    <a:pt x="21" y="11"/>
                    <a:pt x="17" y="15"/>
                    <a:pt x="20" y="20"/>
                  </a:cubicBezTo>
                  <a:cubicBezTo>
                    <a:pt x="25" y="20"/>
                    <a:pt x="24" y="14"/>
                    <a:pt x="27" y="13"/>
                  </a:cubicBezTo>
                  <a:cubicBezTo>
                    <a:pt x="37" y="10"/>
                    <a:pt x="35" y="21"/>
                    <a:pt x="40" y="25"/>
                  </a:cubicBezTo>
                  <a:cubicBezTo>
                    <a:pt x="40" y="35"/>
                    <a:pt x="36" y="43"/>
                    <a:pt x="26" y="44"/>
                  </a:cubicBezTo>
                  <a:cubicBezTo>
                    <a:pt x="17" y="44"/>
                    <a:pt x="9" y="38"/>
                    <a:pt x="5" y="29"/>
                  </a:cubicBezTo>
                  <a:cubicBezTo>
                    <a:pt x="3" y="25"/>
                    <a:pt x="4" y="19"/>
                    <a:pt x="0" y="16"/>
                  </a:cubicBezTo>
                  <a:close/>
                </a:path>
              </a:pathLst>
            </a:custGeom>
            <a:solidFill>
              <a:srgbClr val="4A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0" name="Freeform 56">
              <a:extLst>
                <a:ext uri="{FF2B5EF4-FFF2-40B4-BE49-F238E27FC236}">
                  <a16:creationId xmlns:a16="http://schemas.microsoft.com/office/drawing/2014/main" id="{32EF1DDC-C9C3-EDA1-98FC-ECD51778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250" y="2181225"/>
              <a:ext cx="74612" cy="114300"/>
            </a:xfrm>
            <a:custGeom>
              <a:avLst/>
              <a:gdLst>
                <a:gd name="T0" fmla="*/ 0 w 20"/>
                <a:gd name="T1" fmla="*/ 10 h 30"/>
                <a:gd name="T2" fmla="*/ 0 w 20"/>
                <a:gd name="T3" fmla="*/ 5 h 30"/>
                <a:gd name="T4" fmla="*/ 16 w 20"/>
                <a:gd name="T5" fmla="*/ 2 h 30"/>
                <a:gd name="T6" fmla="*/ 20 w 20"/>
                <a:gd name="T7" fmla="*/ 30 h 30"/>
                <a:gd name="T8" fmla="*/ 8 w 20"/>
                <a:gd name="T9" fmla="*/ 18 h 30"/>
                <a:gd name="T10" fmla="*/ 0 w 20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0">
                  <a:moveTo>
                    <a:pt x="0" y="10"/>
                  </a:moveTo>
                  <a:cubicBezTo>
                    <a:pt x="0" y="8"/>
                    <a:pt x="0" y="7"/>
                    <a:pt x="0" y="5"/>
                  </a:cubicBezTo>
                  <a:cubicBezTo>
                    <a:pt x="4" y="0"/>
                    <a:pt x="10" y="2"/>
                    <a:pt x="16" y="2"/>
                  </a:cubicBezTo>
                  <a:cubicBezTo>
                    <a:pt x="17" y="11"/>
                    <a:pt x="18" y="20"/>
                    <a:pt x="20" y="30"/>
                  </a:cubicBezTo>
                  <a:cubicBezTo>
                    <a:pt x="16" y="26"/>
                    <a:pt x="12" y="22"/>
                    <a:pt x="8" y="18"/>
                  </a:cubicBezTo>
                  <a:cubicBezTo>
                    <a:pt x="3" y="17"/>
                    <a:pt x="1" y="14"/>
                    <a:pt x="0" y="10"/>
                  </a:cubicBezTo>
                  <a:close/>
                </a:path>
              </a:pathLst>
            </a:custGeom>
            <a:solidFill>
              <a:srgbClr val="716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1" name="Freeform 57">
              <a:extLst>
                <a:ext uri="{FF2B5EF4-FFF2-40B4-BE49-F238E27FC236}">
                  <a16:creationId xmlns:a16="http://schemas.microsoft.com/office/drawing/2014/main" id="{EC640392-C860-4032-EC6D-D59C2D50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2219325"/>
              <a:ext cx="82550" cy="106363"/>
            </a:xfrm>
            <a:custGeom>
              <a:avLst/>
              <a:gdLst>
                <a:gd name="T0" fmla="*/ 10 w 22"/>
                <a:gd name="T1" fmla="*/ 0 h 28"/>
                <a:gd name="T2" fmla="*/ 18 w 22"/>
                <a:gd name="T3" fmla="*/ 8 h 28"/>
                <a:gd name="T4" fmla="*/ 12 w 22"/>
                <a:gd name="T5" fmla="*/ 27 h 28"/>
                <a:gd name="T6" fmla="*/ 3 w 22"/>
                <a:gd name="T7" fmla="*/ 21 h 28"/>
                <a:gd name="T8" fmla="*/ 10 w 2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10" y="0"/>
                  </a:moveTo>
                  <a:cubicBezTo>
                    <a:pt x="13" y="2"/>
                    <a:pt x="15" y="5"/>
                    <a:pt x="18" y="8"/>
                  </a:cubicBezTo>
                  <a:cubicBezTo>
                    <a:pt x="16" y="14"/>
                    <a:pt x="22" y="23"/>
                    <a:pt x="12" y="27"/>
                  </a:cubicBezTo>
                  <a:cubicBezTo>
                    <a:pt x="8" y="28"/>
                    <a:pt x="5" y="25"/>
                    <a:pt x="3" y="21"/>
                  </a:cubicBezTo>
                  <a:cubicBezTo>
                    <a:pt x="0" y="13"/>
                    <a:pt x="1" y="5"/>
                    <a:pt x="10" y="0"/>
                  </a:cubicBezTo>
                  <a:close/>
                </a:path>
              </a:pathLst>
            </a:custGeom>
            <a:solidFill>
              <a:srgbClr val="2F6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1124" name="Google Shape;1124;p54"/>
          <p:cNvSpPr/>
          <p:nvPr/>
        </p:nvSpPr>
        <p:spPr>
          <a:xfrm>
            <a:off x="1714555" y="4263241"/>
            <a:ext cx="5714841" cy="393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6A553D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25" name="Google Shape;1125;p54"/>
          <p:cNvSpPr txBox="1">
            <a:spLocks noGrp="1"/>
          </p:cNvSpPr>
          <p:nvPr>
            <p:ph type="title"/>
          </p:nvPr>
        </p:nvSpPr>
        <p:spPr>
          <a:xfrm>
            <a:off x="1107725" y="2663741"/>
            <a:ext cx="69285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2,000,000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126" name="Google Shape;1126;p54"/>
          <p:cNvSpPr txBox="1">
            <a:spLocks noGrp="1"/>
          </p:cNvSpPr>
          <p:nvPr>
            <p:ph type="body" idx="1"/>
          </p:nvPr>
        </p:nvSpPr>
        <p:spPr>
          <a:xfrm>
            <a:off x="1869725" y="4338491"/>
            <a:ext cx="5404500" cy="2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fa-IR" dirty="0">
                <a:cs typeface="B Nazanin" panose="00000400000000000000" pitchFamily="2" charset="-78"/>
              </a:rPr>
              <a:t>اعداد بزرگ توجه مخاطبان شما را جلب می کند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364B35-DEAC-309D-9D6B-F26F96FAFCA8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4BEB3D-C71F-A558-8818-6B288E351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F624158-4BE8-EB3A-52F8-E4EDADFE8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6DAC64B-2A2C-39F2-978F-7184FDC6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4CDDB3E-C284-9098-66FF-A6F0B36B3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372B5A5-AEF4-74F1-F462-D5108F6F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CBC4D00-36AB-5363-35FF-04C1ACF1C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702A7C5-821B-A6C9-DB42-35CD3C367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D39EE4-E14F-8182-6E79-DBA1AEB67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274325E-B1D2-9A9D-D350-A091E0830340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8E70546-4A64-7BCA-2B5A-062BAB739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CEB3BAC-C701-D70F-2E61-3F811804F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5B1F70-0371-AB70-07E2-490CAB65E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B985D04-BFF4-4AB2-D44B-1ECDB7C29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7AEB73B-D28B-4CE5-9DEF-EAD67E12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F97987F8-8286-6E32-8326-7355C20F5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BE32296-3E72-F476-36A6-6C800AD5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7EF810E-3C93-42A1-DBEE-676C5D354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55"/>
          <p:cNvSpPr/>
          <p:nvPr/>
        </p:nvSpPr>
        <p:spPr>
          <a:xfrm>
            <a:off x="6042074" y="1654264"/>
            <a:ext cx="2385752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34" name="Google Shape;1134;p55"/>
          <p:cNvSpPr/>
          <p:nvPr/>
        </p:nvSpPr>
        <p:spPr>
          <a:xfrm>
            <a:off x="6042074" y="3388789"/>
            <a:ext cx="2385752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35" name="Google Shape;1135;p55"/>
          <p:cNvSpPr/>
          <p:nvPr/>
        </p:nvSpPr>
        <p:spPr>
          <a:xfrm>
            <a:off x="714761" y="2483276"/>
            <a:ext cx="2385752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36" name="Google Shape;1136;p55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سهم بازار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1137" name="Google Shape;1137;p55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275" y="1436139"/>
            <a:ext cx="2723449" cy="270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55"/>
          <p:cNvSpPr txBox="1"/>
          <p:nvPr/>
        </p:nvSpPr>
        <p:spPr>
          <a:xfrm>
            <a:off x="714675" y="2544788"/>
            <a:ext cx="2385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rgbClr val="FFFFFF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عنوان در اینجا</a:t>
            </a:r>
          </a:p>
        </p:txBody>
      </p:sp>
      <p:sp>
        <p:nvSpPr>
          <p:cNvPr id="1139" name="Google Shape;1139;p55"/>
          <p:cNvSpPr txBox="1"/>
          <p:nvPr/>
        </p:nvSpPr>
        <p:spPr>
          <a:xfrm>
            <a:off x="714687" y="2887363"/>
            <a:ext cx="2385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140" name="Google Shape;1140;p55"/>
          <p:cNvSpPr txBox="1"/>
          <p:nvPr/>
        </p:nvSpPr>
        <p:spPr>
          <a:xfrm>
            <a:off x="6042000" y="1715800"/>
            <a:ext cx="2385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>
                <a:solidFill>
                  <a:srgbClr val="FFFFFF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عنوان در اینجا</a:t>
            </a:r>
            <a:endParaRPr sz="2000" dirty="0">
              <a:solidFill>
                <a:srgbClr val="FFFFFF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141" name="Google Shape;1141;p55"/>
          <p:cNvSpPr txBox="1"/>
          <p:nvPr/>
        </p:nvSpPr>
        <p:spPr>
          <a:xfrm>
            <a:off x="6042000" y="2058327"/>
            <a:ext cx="2385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142" name="Google Shape;1142;p55"/>
          <p:cNvSpPr txBox="1"/>
          <p:nvPr/>
        </p:nvSpPr>
        <p:spPr>
          <a:xfrm>
            <a:off x="6042000" y="3450325"/>
            <a:ext cx="2385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rgbClr val="FFFFFF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عنوان در اینجا</a:t>
            </a:r>
          </a:p>
        </p:txBody>
      </p:sp>
      <p:sp>
        <p:nvSpPr>
          <p:cNvPr id="1143" name="Google Shape;1143;p55"/>
          <p:cNvSpPr txBox="1"/>
          <p:nvPr/>
        </p:nvSpPr>
        <p:spPr>
          <a:xfrm>
            <a:off x="6042000" y="3792852"/>
            <a:ext cx="2385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144" name="Google Shape;1144;p55"/>
          <p:cNvSpPr txBox="1"/>
          <p:nvPr/>
        </p:nvSpPr>
        <p:spPr>
          <a:xfrm>
            <a:off x="1255437" y="1933250"/>
            <a:ext cx="1304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43%</a:t>
            </a:r>
            <a:endParaRPr sz="3000" b="1">
              <a:solidFill>
                <a:schemeClr val="dk1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145" name="Google Shape;1145;p55"/>
          <p:cNvSpPr txBox="1"/>
          <p:nvPr/>
        </p:nvSpPr>
        <p:spPr>
          <a:xfrm>
            <a:off x="6582750" y="1104200"/>
            <a:ext cx="1304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23%</a:t>
            </a:r>
            <a:endParaRPr sz="3000" b="1">
              <a:solidFill>
                <a:schemeClr val="dk1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146" name="Google Shape;1146;p55"/>
          <p:cNvSpPr txBox="1"/>
          <p:nvPr/>
        </p:nvSpPr>
        <p:spPr>
          <a:xfrm>
            <a:off x="6582750" y="2845075"/>
            <a:ext cx="1304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34%</a:t>
            </a:r>
            <a:endParaRPr sz="3000" b="1">
              <a:solidFill>
                <a:schemeClr val="dk1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147" name="Google Shape;1147;p55"/>
          <p:cNvSpPr txBox="1"/>
          <p:nvPr/>
        </p:nvSpPr>
        <p:spPr>
          <a:xfrm>
            <a:off x="713325" y="4570421"/>
            <a:ext cx="77172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200" b="1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cxnSp>
        <p:nvCxnSpPr>
          <p:cNvPr id="1148" name="Google Shape;1148;p55"/>
          <p:cNvCxnSpPr>
            <a:stCxn id="1144" idx="3"/>
          </p:cNvCxnSpPr>
          <p:nvPr/>
        </p:nvCxnSpPr>
        <p:spPr>
          <a:xfrm>
            <a:off x="2559837" y="2199050"/>
            <a:ext cx="1192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49" name="Google Shape;1149;p55"/>
          <p:cNvCxnSpPr>
            <a:stCxn id="1145" idx="1"/>
          </p:cNvCxnSpPr>
          <p:nvPr/>
        </p:nvCxnSpPr>
        <p:spPr>
          <a:xfrm flipH="1">
            <a:off x="5051850" y="1370000"/>
            <a:ext cx="1530900" cy="782100"/>
          </a:xfrm>
          <a:prstGeom prst="bentConnector3">
            <a:avLst>
              <a:gd name="adj1" fmla="val 82951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50" name="Google Shape;1150;p55"/>
          <p:cNvCxnSpPr>
            <a:stCxn id="1146" idx="1"/>
          </p:cNvCxnSpPr>
          <p:nvPr/>
        </p:nvCxnSpPr>
        <p:spPr>
          <a:xfrm rot="10800000">
            <a:off x="5185950" y="2984575"/>
            <a:ext cx="1396800" cy="126300"/>
          </a:xfrm>
          <a:prstGeom prst="bentConnector3">
            <a:avLst>
              <a:gd name="adj1" fmla="val 78791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64B10EA-4907-7B7E-DE10-64314605D218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FAFAD0AB-EA81-BE95-5AF1-5D36DFF3C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0C1421E-C051-D123-0748-27B5591E5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7466386A-7846-0097-2EF8-D6DF24AF5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A1DB490-AB68-663F-D0B2-B0450D27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226C79D9-2E69-87B8-0759-D50CBDF5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6B9A18BB-A41D-E76E-E0AD-894E1828E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7E08F5C7-A444-3E4D-4371-6F00A981F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B7822D91-A53B-F4E7-01CB-E6991112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BC4A301-81D5-BF5D-3894-6E0CFC4361EF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88849B2-1837-0FE9-BFD7-0412892D6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E4A3723C-F0E5-0021-F85D-0306DA60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83E325E6-4021-B245-19D7-52B15427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0BC4E4F3-2FAB-252B-12DD-9945938A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1451A4E5-8CCD-A07C-7DB5-792A5FBC0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73F8EBBF-52DD-DA06-0656-93F539D61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BC0D556B-F07B-020B-9953-8F14E637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A5FDAA6F-B421-A816-B69E-22E1C7F51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7"/>
          <p:cNvSpPr/>
          <p:nvPr/>
        </p:nvSpPr>
        <p:spPr>
          <a:xfrm>
            <a:off x="937025" y="3837450"/>
            <a:ext cx="5023704" cy="393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6A553D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57"/>
          <p:cNvSpPr txBox="1">
            <a:spLocks noGrp="1"/>
          </p:cNvSpPr>
          <p:nvPr>
            <p:ph type="title"/>
          </p:nvPr>
        </p:nvSpPr>
        <p:spPr>
          <a:xfrm>
            <a:off x="590210" y="1612771"/>
            <a:ext cx="66603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طرح فروش و بازاریابی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10" name="Google Shape;1210;p57"/>
          <p:cNvSpPr txBox="1">
            <a:spLocks noGrp="1"/>
          </p:cNvSpPr>
          <p:nvPr>
            <p:ph type="subTitle" idx="1"/>
          </p:nvPr>
        </p:nvSpPr>
        <p:spPr>
          <a:xfrm>
            <a:off x="980900" y="3941778"/>
            <a:ext cx="4938900" cy="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11" name="Google Shape;1211;p57"/>
          <p:cNvSpPr txBox="1">
            <a:spLocks noGrp="1"/>
          </p:cNvSpPr>
          <p:nvPr>
            <p:ph type="title" idx="2"/>
          </p:nvPr>
        </p:nvSpPr>
        <p:spPr>
          <a:xfrm>
            <a:off x="937025" y="773313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C35AB34-E4D9-4729-8969-FB384ACABA4B}"/>
              </a:ext>
            </a:extLst>
          </p:cNvPr>
          <p:cNvGrpSpPr/>
          <p:nvPr/>
        </p:nvGrpSpPr>
        <p:grpSpPr>
          <a:xfrm>
            <a:off x="6835366" y="771783"/>
            <a:ext cx="1865014" cy="4022088"/>
            <a:chOff x="5013325" y="309563"/>
            <a:chExt cx="709613" cy="153035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02BF669-A949-43FE-8F80-398B932B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309563"/>
              <a:ext cx="188913" cy="404813"/>
            </a:xfrm>
            <a:custGeom>
              <a:avLst/>
              <a:gdLst>
                <a:gd name="T0" fmla="*/ 8 w 85"/>
                <a:gd name="T1" fmla="*/ 118 h 182"/>
                <a:gd name="T2" fmla="*/ 10 w 85"/>
                <a:gd name="T3" fmla="*/ 142 h 182"/>
                <a:gd name="T4" fmla="*/ 65 w 85"/>
                <a:gd name="T5" fmla="*/ 164 h 182"/>
                <a:gd name="T6" fmla="*/ 65 w 85"/>
                <a:gd name="T7" fmla="*/ 164 h 182"/>
                <a:gd name="T8" fmla="*/ 65 w 85"/>
                <a:gd name="T9" fmla="*/ 164 h 182"/>
                <a:gd name="T10" fmla="*/ 65 w 85"/>
                <a:gd name="T11" fmla="*/ 164 h 182"/>
                <a:gd name="T12" fmla="*/ 54 w 85"/>
                <a:gd name="T13" fmla="*/ 78 h 182"/>
                <a:gd name="T14" fmla="*/ 42 w 85"/>
                <a:gd name="T15" fmla="*/ 64 h 182"/>
                <a:gd name="T16" fmla="*/ 44 w 85"/>
                <a:gd name="T17" fmla="*/ 57 h 182"/>
                <a:gd name="T18" fmla="*/ 55 w 85"/>
                <a:gd name="T19" fmla="*/ 44 h 182"/>
                <a:gd name="T20" fmla="*/ 73 w 85"/>
                <a:gd name="T21" fmla="*/ 16 h 182"/>
                <a:gd name="T22" fmla="*/ 54 w 85"/>
                <a:gd name="T23" fmla="*/ 11 h 182"/>
                <a:gd name="T24" fmla="*/ 40 w 85"/>
                <a:gd name="T25" fmla="*/ 59 h 182"/>
                <a:gd name="T26" fmla="*/ 0 w 85"/>
                <a:gd name="T27" fmla="*/ 27 h 182"/>
                <a:gd name="T28" fmla="*/ 8 w 85"/>
                <a:gd name="T29" fmla="*/ 1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82">
                  <a:moveTo>
                    <a:pt x="8" y="118"/>
                  </a:moveTo>
                  <a:cubicBezTo>
                    <a:pt x="7" y="126"/>
                    <a:pt x="8" y="134"/>
                    <a:pt x="10" y="142"/>
                  </a:cubicBezTo>
                  <a:cubicBezTo>
                    <a:pt x="16" y="172"/>
                    <a:pt x="40" y="182"/>
                    <a:pt x="65" y="164"/>
                  </a:cubicBezTo>
                  <a:cubicBezTo>
                    <a:pt x="65" y="164"/>
                    <a:pt x="65" y="164"/>
                    <a:pt x="65" y="164"/>
                  </a:cubicBezTo>
                  <a:cubicBezTo>
                    <a:pt x="65" y="164"/>
                    <a:pt x="65" y="164"/>
                    <a:pt x="65" y="164"/>
                  </a:cubicBezTo>
                  <a:cubicBezTo>
                    <a:pt x="65" y="164"/>
                    <a:pt x="65" y="164"/>
                    <a:pt x="65" y="164"/>
                  </a:cubicBezTo>
                  <a:cubicBezTo>
                    <a:pt x="85" y="132"/>
                    <a:pt x="75" y="104"/>
                    <a:pt x="54" y="78"/>
                  </a:cubicBezTo>
                  <a:cubicBezTo>
                    <a:pt x="50" y="73"/>
                    <a:pt x="46" y="69"/>
                    <a:pt x="42" y="64"/>
                  </a:cubicBezTo>
                  <a:cubicBezTo>
                    <a:pt x="40" y="61"/>
                    <a:pt x="39" y="56"/>
                    <a:pt x="44" y="57"/>
                  </a:cubicBezTo>
                  <a:cubicBezTo>
                    <a:pt x="57" y="60"/>
                    <a:pt x="52" y="49"/>
                    <a:pt x="55" y="44"/>
                  </a:cubicBezTo>
                  <a:cubicBezTo>
                    <a:pt x="60" y="34"/>
                    <a:pt x="57" y="19"/>
                    <a:pt x="73" y="16"/>
                  </a:cubicBezTo>
                  <a:cubicBezTo>
                    <a:pt x="69" y="5"/>
                    <a:pt x="65" y="0"/>
                    <a:pt x="54" y="11"/>
                  </a:cubicBezTo>
                  <a:cubicBezTo>
                    <a:pt x="43" y="24"/>
                    <a:pt x="36" y="39"/>
                    <a:pt x="40" y="59"/>
                  </a:cubicBezTo>
                  <a:cubicBezTo>
                    <a:pt x="25" y="49"/>
                    <a:pt x="17" y="35"/>
                    <a:pt x="0" y="27"/>
                  </a:cubicBezTo>
                  <a:cubicBezTo>
                    <a:pt x="10" y="59"/>
                    <a:pt x="11" y="88"/>
                    <a:pt x="8" y="11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C879A62-4002-4DAF-9E70-1F9F3178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8" y="344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B3A742C-02AA-4FBC-BC1F-22D4767A3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1022351"/>
              <a:ext cx="393700" cy="347663"/>
            </a:xfrm>
            <a:custGeom>
              <a:avLst/>
              <a:gdLst>
                <a:gd name="T0" fmla="*/ 121 w 177"/>
                <a:gd name="T1" fmla="*/ 17 h 156"/>
                <a:gd name="T2" fmla="*/ 39 w 177"/>
                <a:gd name="T3" fmla="*/ 35 h 156"/>
                <a:gd name="T4" fmla="*/ 12 w 177"/>
                <a:gd name="T5" fmla="*/ 117 h 156"/>
                <a:gd name="T6" fmla="*/ 11 w 177"/>
                <a:gd name="T7" fmla="*/ 119 h 156"/>
                <a:gd name="T8" fmla="*/ 8 w 177"/>
                <a:gd name="T9" fmla="*/ 124 h 156"/>
                <a:gd name="T10" fmla="*/ 0 w 177"/>
                <a:gd name="T11" fmla="*/ 156 h 156"/>
                <a:gd name="T12" fmla="*/ 36 w 177"/>
                <a:gd name="T13" fmla="*/ 108 h 156"/>
                <a:gd name="T14" fmla="*/ 36 w 177"/>
                <a:gd name="T15" fmla="*/ 109 h 156"/>
                <a:gd name="T16" fmla="*/ 53 w 177"/>
                <a:gd name="T17" fmla="*/ 88 h 156"/>
                <a:gd name="T18" fmla="*/ 142 w 177"/>
                <a:gd name="T19" fmla="*/ 77 h 156"/>
                <a:gd name="T20" fmla="*/ 177 w 177"/>
                <a:gd name="T21" fmla="*/ 109 h 156"/>
                <a:gd name="T22" fmla="*/ 121 w 177"/>
                <a:gd name="T23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56">
                  <a:moveTo>
                    <a:pt x="121" y="17"/>
                  </a:moveTo>
                  <a:cubicBezTo>
                    <a:pt x="88" y="0"/>
                    <a:pt x="57" y="8"/>
                    <a:pt x="39" y="35"/>
                  </a:cubicBezTo>
                  <a:cubicBezTo>
                    <a:pt x="21" y="60"/>
                    <a:pt x="13" y="87"/>
                    <a:pt x="12" y="117"/>
                  </a:cubicBezTo>
                  <a:cubicBezTo>
                    <a:pt x="12" y="118"/>
                    <a:pt x="11" y="119"/>
                    <a:pt x="11" y="119"/>
                  </a:cubicBezTo>
                  <a:cubicBezTo>
                    <a:pt x="8" y="120"/>
                    <a:pt x="7" y="121"/>
                    <a:pt x="8" y="124"/>
                  </a:cubicBezTo>
                  <a:cubicBezTo>
                    <a:pt x="0" y="133"/>
                    <a:pt x="6" y="146"/>
                    <a:pt x="0" y="156"/>
                  </a:cubicBezTo>
                  <a:cubicBezTo>
                    <a:pt x="23" y="149"/>
                    <a:pt x="29" y="128"/>
                    <a:pt x="36" y="108"/>
                  </a:cubicBezTo>
                  <a:cubicBezTo>
                    <a:pt x="36" y="108"/>
                    <a:pt x="36" y="109"/>
                    <a:pt x="36" y="109"/>
                  </a:cubicBezTo>
                  <a:cubicBezTo>
                    <a:pt x="45" y="105"/>
                    <a:pt x="47" y="95"/>
                    <a:pt x="53" y="88"/>
                  </a:cubicBezTo>
                  <a:cubicBezTo>
                    <a:pt x="80" y="56"/>
                    <a:pt x="108" y="52"/>
                    <a:pt x="142" y="77"/>
                  </a:cubicBezTo>
                  <a:cubicBezTo>
                    <a:pt x="153" y="86"/>
                    <a:pt x="163" y="97"/>
                    <a:pt x="177" y="109"/>
                  </a:cubicBezTo>
                  <a:cubicBezTo>
                    <a:pt x="170" y="68"/>
                    <a:pt x="156" y="35"/>
                    <a:pt x="121" y="1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EF99AC1-141D-4A4A-8E27-FEC59EA4A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1377951"/>
              <a:ext cx="122238" cy="265113"/>
            </a:xfrm>
            <a:custGeom>
              <a:avLst/>
              <a:gdLst>
                <a:gd name="T0" fmla="*/ 48 w 55"/>
                <a:gd name="T1" fmla="*/ 85 h 119"/>
                <a:gd name="T2" fmla="*/ 8 w 55"/>
                <a:gd name="T3" fmla="*/ 0 h 119"/>
                <a:gd name="T4" fmla="*/ 8 w 55"/>
                <a:gd name="T5" fmla="*/ 78 h 119"/>
                <a:gd name="T6" fmla="*/ 4 w 55"/>
                <a:gd name="T7" fmla="*/ 119 h 119"/>
                <a:gd name="T8" fmla="*/ 48 w 55"/>
                <a:gd name="T9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9">
                  <a:moveTo>
                    <a:pt x="48" y="85"/>
                  </a:moveTo>
                  <a:cubicBezTo>
                    <a:pt x="55" y="54"/>
                    <a:pt x="37" y="16"/>
                    <a:pt x="8" y="0"/>
                  </a:cubicBezTo>
                  <a:cubicBezTo>
                    <a:pt x="0" y="27"/>
                    <a:pt x="0" y="53"/>
                    <a:pt x="8" y="78"/>
                  </a:cubicBezTo>
                  <a:cubicBezTo>
                    <a:pt x="12" y="92"/>
                    <a:pt x="15" y="105"/>
                    <a:pt x="4" y="119"/>
                  </a:cubicBezTo>
                  <a:cubicBezTo>
                    <a:pt x="29" y="118"/>
                    <a:pt x="43" y="106"/>
                    <a:pt x="48" y="85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4C683DC4-74AD-4764-A547-27748FA1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575" y="393701"/>
              <a:ext cx="176213" cy="319088"/>
            </a:xfrm>
            <a:custGeom>
              <a:avLst/>
              <a:gdLst>
                <a:gd name="T0" fmla="*/ 19 w 79"/>
                <a:gd name="T1" fmla="*/ 131 h 143"/>
                <a:gd name="T2" fmla="*/ 44 w 79"/>
                <a:gd name="T3" fmla="*/ 82 h 143"/>
                <a:gd name="T4" fmla="*/ 72 w 79"/>
                <a:gd name="T5" fmla="*/ 10 h 143"/>
                <a:gd name="T6" fmla="*/ 74 w 79"/>
                <a:gd name="T7" fmla="*/ 0 h 143"/>
                <a:gd name="T8" fmla="*/ 41 w 79"/>
                <a:gd name="T9" fmla="*/ 21 h 143"/>
                <a:gd name="T10" fmla="*/ 14 w 79"/>
                <a:gd name="T11" fmla="*/ 114 h 143"/>
                <a:gd name="T12" fmla="*/ 0 w 79"/>
                <a:gd name="T13" fmla="*/ 126 h 143"/>
                <a:gd name="T14" fmla="*/ 19 w 79"/>
                <a:gd name="T15" fmla="*/ 13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43">
                  <a:moveTo>
                    <a:pt x="19" y="131"/>
                  </a:moveTo>
                  <a:cubicBezTo>
                    <a:pt x="34" y="118"/>
                    <a:pt x="41" y="101"/>
                    <a:pt x="44" y="82"/>
                  </a:cubicBezTo>
                  <a:cubicBezTo>
                    <a:pt x="49" y="56"/>
                    <a:pt x="56" y="32"/>
                    <a:pt x="72" y="10"/>
                  </a:cubicBezTo>
                  <a:cubicBezTo>
                    <a:pt x="74" y="8"/>
                    <a:pt x="79" y="5"/>
                    <a:pt x="74" y="0"/>
                  </a:cubicBezTo>
                  <a:cubicBezTo>
                    <a:pt x="63" y="7"/>
                    <a:pt x="43" y="2"/>
                    <a:pt x="41" y="21"/>
                  </a:cubicBezTo>
                  <a:cubicBezTo>
                    <a:pt x="38" y="54"/>
                    <a:pt x="18" y="82"/>
                    <a:pt x="14" y="114"/>
                  </a:cubicBezTo>
                  <a:cubicBezTo>
                    <a:pt x="13" y="119"/>
                    <a:pt x="11" y="130"/>
                    <a:pt x="0" y="126"/>
                  </a:cubicBezTo>
                  <a:cubicBezTo>
                    <a:pt x="3" y="143"/>
                    <a:pt x="11" y="138"/>
                    <a:pt x="19" y="13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2A076DF7-02C4-4969-934B-29ECCCDB3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325" y="719138"/>
              <a:ext cx="350838" cy="492125"/>
            </a:xfrm>
            <a:custGeom>
              <a:avLst/>
              <a:gdLst>
                <a:gd name="T0" fmla="*/ 45 w 158"/>
                <a:gd name="T1" fmla="*/ 120 h 221"/>
                <a:gd name="T2" fmla="*/ 61 w 158"/>
                <a:gd name="T3" fmla="*/ 119 h 221"/>
                <a:gd name="T4" fmla="*/ 92 w 158"/>
                <a:gd name="T5" fmla="*/ 125 h 221"/>
                <a:gd name="T6" fmla="*/ 92 w 158"/>
                <a:gd name="T7" fmla="*/ 125 h 221"/>
                <a:gd name="T8" fmla="*/ 101 w 158"/>
                <a:gd name="T9" fmla="*/ 131 h 221"/>
                <a:gd name="T10" fmla="*/ 132 w 158"/>
                <a:gd name="T11" fmla="*/ 176 h 221"/>
                <a:gd name="T12" fmla="*/ 137 w 158"/>
                <a:gd name="T13" fmla="*/ 184 h 221"/>
                <a:gd name="T14" fmla="*/ 147 w 158"/>
                <a:gd name="T15" fmla="*/ 221 h 221"/>
                <a:gd name="T16" fmla="*/ 145 w 158"/>
                <a:gd name="T17" fmla="*/ 184 h 221"/>
                <a:gd name="T18" fmla="*/ 145 w 158"/>
                <a:gd name="T19" fmla="*/ 180 h 221"/>
                <a:gd name="T20" fmla="*/ 144 w 158"/>
                <a:gd name="T21" fmla="*/ 171 h 221"/>
                <a:gd name="T22" fmla="*/ 133 w 158"/>
                <a:gd name="T23" fmla="*/ 100 h 221"/>
                <a:gd name="T24" fmla="*/ 125 w 158"/>
                <a:gd name="T25" fmla="*/ 72 h 221"/>
                <a:gd name="T26" fmla="*/ 135 w 158"/>
                <a:gd name="T27" fmla="*/ 0 h 221"/>
                <a:gd name="T28" fmla="*/ 121 w 158"/>
                <a:gd name="T29" fmla="*/ 47 h 221"/>
                <a:gd name="T30" fmla="*/ 117 w 158"/>
                <a:gd name="T31" fmla="*/ 67 h 221"/>
                <a:gd name="T32" fmla="*/ 102 w 158"/>
                <a:gd name="T33" fmla="*/ 80 h 221"/>
                <a:gd name="T34" fmla="*/ 90 w 158"/>
                <a:gd name="T35" fmla="*/ 77 h 221"/>
                <a:gd name="T36" fmla="*/ 13 w 158"/>
                <a:gd name="T37" fmla="*/ 117 h 221"/>
                <a:gd name="T38" fmla="*/ 0 w 158"/>
                <a:gd name="T39" fmla="*/ 169 h 221"/>
                <a:gd name="T40" fmla="*/ 15 w 158"/>
                <a:gd name="T41" fmla="*/ 141 h 221"/>
                <a:gd name="T42" fmla="*/ 45 w 158"/>
                <a:gd name="T43" fmla="*/ 120 h 221"/>
                <a:gd name="T44" fmla="*/ 93 w 158"/>
                <a:gd name="T45" fmla="*/ 104 h 221"/>
                <a:gd name="T46" fmla="*/ 92 w 158"/>
                <a:gd name="T47" fmla="*/ 98 h 221"/>
                <a:gd name="T48" fmla="*/ 93 w 158"/>
                <a:gd name="T49" fmla="*/ 104 h 221"/>
                <a:gd name="T50" fmla="*/ 94 w 158"/>
                <a:gd name="T51" fmla="*/ 110 h 221"/>
                <a:gd name="T52" fmla="*/ 93 w 158"/>
                <a:gd name="T53" fmla="*/ 109 h 221"/>
                <a:gd name="T54" fmla="*/ 94 w 158"/>
                <a:gd name="T55" fmla="*/ 110 h 221"/>
                <a:gd name="T56" fmla="*/ 91 w 158"/>
                <a:gd name="T57" fmla="*/ 89 h 221"/>
                <a:gd name="T58" fmla="*/ 90 w 158"/>
                <a:gd name="T59" fmla="*/ 83 h 221"/>
                <a:gd name="T60" fmla="*/ 91 w 158"/>
                <a:gd name="T61" fmla="*/ 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8" h="221">
                  <a:moveTo>
                    <a:pt x="45" y="120"/>
                  </a:moveTo>
                  <a:cubicBezTo>
                    <a:pt x="50" y="120"/>
                    <a:pt x="55" y="119"/>
                    <a:pt x="61" y="119"/>
                  </a:cubicBezTo>
                  <a:cubicBezTo>
                    <a:pt x="72" y="118"/>
                    <a:pt x="82" y="121"/>
                    <a:pt x="92" y="125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95" y="127"/>
                    <a:pt x="98" y="129"/>
                    <a:pt x="101" y="131"/>
                  </a:cubicBezTo>
                  <a:cubicBezTo>
                    <a:pt x="113" y="145"/>
                    <a:pt x="117" y="165"/>
                    <a:pt x="132" y="176"/>
                  </a:cubicBezTo>
                  <a:cubicBezTo>
                    <a:pt x="134" y="179"/>
                    <a:pt x="136" y="181"/>
                    <a:pt x="137" y="184"/>
                  </a:cubicBezTo>
                  <a:cubicBezTo>
                    <a:pt x="141" y="196"/>
                    <a:pt x="144" y="207"/>
                    <a:pt x="147" y="221"/>
                  </a:cubicBezTo>
                  <a:cubicBezTo>
                    <a:pt x="158" y="207"/>
                    <a:pt x="151" y="195"/>
                    <a:pt x="145" y="184"/>
                  </a:cubicBezTo>
                  <a:cubicBezTo>
                    <a:pt x="145" y="183"/>
                    <a:pt x="145" y="181"/>
                    <a:pt x="145" y="180"/>
                  </a:cubicBezTo>
                  <a:cubicBezTo>
                    <a:pt x="145" y="177"/>
                    <a:pt x="144" y="174"/>
                    <a:pt x="144" y="171"/>
                  </a:cubicBezTo>
                  <a:cubicBezTo>
                    <a:pt x="145" y="147"/>
                    <a:pt x="153" y="121"/>
                    <a:pt x="133" y="100"/>
                  </a:cubicBezTo>
                  <a:cubicBezTo>
                    <a:pt x="131" y="90"/>
                    <a:pt x="128" y="81"/>
                    <a:pt x="125" y="72"/>
                  </a:cubicBezTo>
                  <a:cubicBezTo>
                    <a:pt x="129" y="48"/>
                    <a:pt x="132" y="24"/>
                    <a:pt x="135" y="0"/>
                  </a:cubicBezTo>
                  <a:cubicBezTo>
                    <a:pt x="122" y="14"/>
                    <a:pt x="122" y="31"/>
                    <a:pt x="121" y="47"/>
                  </a:cubicBezTo>
                  <a:cubicBezTo>
                    <a:pt x="117" y="53"/>
                    <a:pt x="116" y="60"/>
                    <a:pt x="117" y="67"/>
                  </a:cubicBezTo>
                  <a:cubicBezTo>
                    <a:pt x="120" y="81"/>
                    <a:pt x="112" y="81"/>
                    <a:pt x="102" y="80"/>
                  </a:cubicBezTo>
                  <a:cubicBezTo>
                    <a:pt x="98" y="79"/>
                    <a:pt x="94" y="78"/>
                    <a:pt x="90" y="77"/>
                  </a:cubicBezTo>
                  <a:cubicBezTo>
                    <a:pt x="56" y="75"/>
                    <a:pt x="30" y="86"/>
                    <a:pt x="13" y="117"/>
                  </a:cubicBezTo>
                  <a:cubicBezTo>
                    <a:pt x="1" y="130"/>
                    <a:pt x="0" y="147"/>
                    <a:pt x="0" y="169"/>
                  </a:cubicBezTo>
                  <a:cubicBezTo>
                    <a:pt x="7" y="156"/>
                    <a:pt x="11" y="149"/>
                    <a:pt x="15" y="141"/>
                  </a:cubicBezTo>
                  <a:cubicBezTo>
                    <a:pt x="25" y="134"/>
                    <a:pt x="35" y="127"/>
                    <a:pt x="45" y="120"/>
                  </a:cubicBezTo>
                  <a:close/>
                  <a:moveTo>
                    <a:pt x="93" y="104"/>
                  </a:moveTo>
                  <a:cubicBezTo>
                    <a:pt x="93" y="102"/>
                    <a:pt x="93" y="100"/>
                    <a:pt x="92" y="98"/>
                  </a:cubicBezTo>
                  <a:cubicBezTo>
                    <a:pt x="93" y="100"/>
                    <a:pt x="93" y="102"/>
                    <a:pt x="93" y="104"/>
                  </a:cubicBezTo>
                  <a:close/>
                  <a:moveTo>
                    <a:pt x="94" y="110"/>
                  </a:moveTo>
                  <a:cubicBezTo>
                    <a:pt x="94" y="109"/>
                    <a:pt x="93" y="109"/>
                    <a:pt x="93" y="109"/>
                  </a:cubicBezTo>
                  <a:cubicBezTo>
                    <a:pt x="93" y="109"/>
                    <a:pt x="94" y="109"/>
                    <a:pt x="94" y="110"/>
                  </a:cubicBezTo>
                  <a:close/>
                  <a:moveTo>
                    <a:pt x="91" y="89"/>
                  </a:moveTo>
                  <a:cubicBezTo>
                    <a:pt x="91" y="87"/>
                    <a:pt x="90" y="85"/>
                    <a:pt x="90" y="83"/>
                  </a:cubicBezTo>
                  <a:cubicBezTo>
                    <a:pt x="90" y="85"/>
                    <a:pt x="91" y="87"/>
                    <a:pt x="91" y="8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908B369C-42CF-4CBA-971B-51B473FBD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900" y="1639888"/>
              <a:ext cx="236538" cy="200025"/>
            </a:xfrm>
            <a:custGeom>
              <a:avLst/>
              <a:gdLst>
                <a:gd name="T0" fmla="*/ 106 w 106"/>
                <a:gd name="T1" fmla="*/ 8 h 90"/>
                <a:gd name="T2" fmla="*/ 56 w 106"/>
                <a:gd name="T3" fmla="*/ 30 h 90"/>
                <a:gd name="T4" fmla="*/ 11 w 106"/>
                <a:gd name="T5" fmla="*/ 64 h 90"/>
                <a:gd name="T6" fmla="*/ 0 w 106"/>
                <a:gd name="T7" fmla="*/ 73 h 90"/>
                <a:gd name="T8" fmla="*/ 64 w 106"/>
                <a:gd name="T9" fmla="*/ 40 h 90"/>
                <a:gd name="T10" fmla="*/ 46 w 106"/>
                <a:gd name="T11" fmla="*/ 80 h 90"/>
                <a:gd name="T12" fmla="*/ 76 w 106"/>
                <a:gd name="T13" fmla="*/ 84 h 90"/>
                <a:gd name="T14" fmla="*/ 78 w 106"/>
                <a:gd name="T15" fmla="*/ 64 h 90"/>
                <a:gd name="T16" fmla="*/ 106 w 106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0">
                  <a:moveTo>
                    <a:pt x="106" y="8"/>
                  </a:moveTo>
                  <a:cubicBezTo>
                    <a:pt x="87" y="0"/>
                    <a:pt x="69" y="7"/>
                    <a:pt x="56" y="30"/>
                  </a:cubicBezTo>
                  <a:cubicBezTo>
                    <a:pt x="46" y="49"/>
                    <a:pt x="31" y="59"/>
                    <a:pt x="11" y="64"/>
                  </a:cubicBezTo>
                  <a:cubicBezTo>
                    <a:pt x="8" y="64"/>
                    <a:pt x="2" y="63"/>
                    <a:pt x="0" y="73"/>
                  </a:cubicBezTo>
                  <a:cubicBezTo>
                    <a:pt x="28" y="73"/>
                    <a:pt x="47" y="61"/>
                    <a:pt x="64" y="40"/>
                  </a:cubicBezTo>
                  <a:cubicBezTo>
                    <a:pt x="56" y="53"/>
                    <a:pt x="94" y="81"/>
                    <a:pt x="46" y="80"/>
                  </a:cubicBezTo>
                  <a:cubicBezTo>
                    <a:pt x="58" y="90"/>
                    <a:pt x="67" y="89"/>
                    <a:pt x="76" y="84"/>
                  </a:cubicBezTo>
                  <a:cubicBezTo>
                    <a:pt x="83" y="79"/>
                    <a:pt x="80" y="71"/>
                    <a:pt x="78" y="64"/>
                  </a:cubicBezTo>
                  <a:cubicBezTo>
                    <a:pt x="70" y="34"/>
                    <a:pt x="78" y="18"/>
                    <a:pt x="106" y="8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0865665B-4F43-4F5F-A74A-A0282CFFC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8" y="344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6ED59A8-4C76-44E4-A336-7099CF23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825" y="344488"/>
              <a:ext cx="109538" cy="198438"/>
            </a:xfrm>
            <a:custGeom>
              <a:avLst/>
              <a:gdLst>
                <a:gd name="T0" fmla="*/ 33 w 49"/>
                <a:gd name="T1" fmla="*/ 89 h 89"/>
                <a:gd name="T2" fmla="*/ 46 w 49"/>
                <a:gd name="T3" fmla="*/ 33 h 89"/>
                <a:gd name="T4" fmla="*/ 22 w 49"/>
                <a:gd name="T5" fmla="*/ 0 h 89"/>
                <a:gd name="T6" fmla="*/ 33 w 4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89">
                  <a:moveTo>
                    <a:pt x="33" y="89"/>
                  </a:moveTo>
                  <a:cubicBezTo>
                    <a:pt x="42" y="72"/>
                    <a:pt x="49" y="53"/>
                    <a:pt x="46" y="33"/>
                  </a:cubicBezTo>
                  <a:cubicBezTo>
                    <a:pt x="45" y="18"/>
                    <a:pt x="41" y="3"/>
                    <a:pt x="22" y="0"/>
                  </a:cubicBezTo>
                  <a:cubicBezTo>
                    <a:pt x="8" y="32"/>
                    <a:pt x="0" y="62"/>
                    <a:pt x="33" y="8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F94C8468-2811-4399-B820-83077419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5" y="1643063"/>
              <a:ext cx="223838" cy="180975"/>
            </a:xfrm>
            <a:custGeom>
              <a:avLst/>
              <a:gdLst>
                <a:gd name="T0" fmla="*/ 88 w 101"/>
                <a:gd name="T1" fmla="*/ 42 h 81"/>
                <a:gd name="T2" fmla="*/ 74 w 101"/>
                <a:gd name="T3" fmla="*/ 67 h 81"/>
                <a:gd name="T4" fmla="*/ 50 w 101"/>
                <a:gd name="T5" fmla="*/ 47 h 81"/>
                <a:gd name="T6" fmla="*/ 37 w 101"/>
                <a:gd name="T7" fmla="*/ 17 h 81"/>
                <a:gd name="T8" fmla="*/ 0 w 101"/>
                <a:gd name="T9" fmla="*/ 10 h 81"/>
                <a:gd name="T10" fmla="*/ 12 w 101"/>
                <a:gd name="T11" fmla="*/ 12 h 81"/>
                <a:gd name="T12" fmla="*/ 22 w 101"/>
                <a:gd name="T13" fmla="*/ 41 h 81"/>
                <a:gd name="T14" fmla="*/ 13 w 101"/>
                <a:gd name="T15" fmla="*/ 79 h 81"/>
                <a:gd name="T16" fmla="*/ 27 w 101"/>
                <a:gd name="T17" fmla="*/ 49 h 81"/>
                <a:gd name="T18" fmla="*/ 36 w 101"/>
                <a:gd name="T19" fmla="*/ 41 h 81"/>
                <a:gd name="T20" fmla="*/ 42 w 101"/>
                <a:gd name="T21" fmla="*/ 50 h 81"/>
                <a:gd name="T22" fmla="*/ 81 w 101"/>
                <a:gd name="T23" fmla="*/ 75 h 81"/>
                <a:gd name="T24" fmla="*/ 92 w 101"/>
                <a:gd name="T25" fmla="*/ 31 h 81"/>
                <a:gd name="T26" fmla="*/ 88 w 101"/>
                <a:gd name="T2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1">
                  <a:moveTo>
                    <a:pt x="88" y="42"/>
                  </a:moveTo>
                  <a:cubicBezTo>
                    <a:pt x="88" y="53"/>
                    <a:pt x="88" y="65"/>
                    <a:pt x="74" y="67"/>
                  </a:cubicBezTo>
                  <a:cubicBezTo>
                    <a:pt x="61" y="68"/>
                    <a:pt x="51" y="62"/>
                    <a:pt x="50" y="47"/>
                  </a:cubicBezTo>
                  <a:cubicBezTo>
                    <a:pt x="49" y="36"/>
                    <a:pt x="44" y="26"/>
                    <a:pt x="37" y="17"/>
                  </a:cubicBezTo>
                  <a:cubicBezTo>
                    <a:pt x="28" y="6"/>
                    <a:pt x="17" y="0"/>
                    <a:pt x="0" y="10"/>
                  </a:cubicBezTo>
                  <a:cubicBezTo>
                    <a:pt x="6" y="11"/>
                    <a:pt x="9" y="12"/>
                    <a:pt x="12" y="12"/>
                  </a:cubicBezTo>
                  <a:cubicBezTo>
                    <a:pt x="33" y="18"/>
                    <a:pt x="35" y="24"/>
                    <a:pt x="22" y="41"/>
                  </a:cubicBezTo>
                  <a:cubicBezTo>
                    <a:pt x="13" y="52"/>
                    <a:pt x="8" y="64"/>
                    <a:pt x="13" y="79"/>
                  </a:cubicBezTo>
                  <a:cubicBezTo>
                    <a:pt x="21" y="69"/>
                    <a:pt x="20" y="57"/>
                    <a:pt x="27" y="49"/>
                  </a:cubicBezTo>
                  <a:cubicBezTo>
                    <a:pt x="30" y="46"/>
                    <a:pt x="33" y="42"/>
                    <a:pt x="36" y="41"/>
                  </a:cubicBezTo>
                  <a:cubicBezTo>
                    <a:pt x="41" y="41"/>
                    <a:pt x="41" y="47"/>
                    <a:pt x="42" y="50"/>
                  </a:cubicBezTo>
                  <a:cubicBezTo>
                    <a:pt x="47" y="70"/>
                    <a:pt x="65" y="81"/>
                    <a:pt x="81" y="75"/>
                  </a:cubicBezTo>
                  <a:cubicBezTo>
                    <a:pt x="97" y="69"/>
                    <a:pt x="101" y="51"/>
                    <a:pt x="92" y="31"/>
                  </a:cubicBezTo>
                  <a:cubicBezTo>
                    <a:pt x="86" y="34"/>
                    <a:pt x="88" y="39"/>
                    <a:pt x="88" y="42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6F7B47CD-88C1-4BE2-B60D-F1364E0CC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0" y="1663701"/>
              <a:ext cx="87313" cy="176213"/>
            </a:xfrm>
            <a:custGeom>
              <a:avLst/>
              <a:gdLst>
                <a:gd name="T0" fmla="*/ 20 w 39"/>
                <a:gd name="T1" fmla="*/ 2 h 79"/>
                <a:gd name="T2" fmla="*/ 9 w 39"/>
                <a:gd name="T3" fmla="*/ 25 h 79"/>
                <a:gd name="T4" fmla="*/ 8 w 39"/>
                <a:gd name="T5" fmla="*/ 79 h 79"/>
                <a:gd name="T6" fmla="*/ 13 w 39"/>
                <a:gd name="T7" fmla="*/ 53 h 79"/>
                <a:gd name="T8" fmla="*/ 14 w 39"/>
                <a:gd name="T9" fmla="*/ 44 h 79"/>
                <a:gd name="T10" fmla="*/ 18 w 39"/>
                <a:gd name="T11" fmla="*/ 50 h 79"/>
                <a:gd name="T12" fmla="*/ 39 w 39"/>
                <a:gd name="T13" fmla="*/ 60 h 79"/>
                <a:gd name="T14" fmla="*/ 22 w 39"/>
                <a:gd name="T15" fmla="*/ 26 h 79"/>
                <a:gd name="T16" fmla="*/ 20 w 39"/>
                <a:gd name="T1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9">
                  <a:moveTo>
                    <a:pt x="20" y="2"/>
                  </a:moveTo>
                  <a:cubicBezTo>
                    <a:pt x="11" y="0"/>
                    <a:pt x="13" y="17"/>
                    <a:pt x="9" y="25"/>
                  </a:cubicBezTo>
                  <a:cubicBezTo>
                    <a:pt x="0" y="41"/>
                    <a:pt x="3" y="58"/>
                    <a:pt x="8" y="79"/>
                  </a:cubicBezTo>
                  <a:cubicBezTo>
                    <a:pt x="17" y="67"/>
                    <a:pt x="11" y="60"/>
                    <a:pt x="13" y="53"/>
                  </a:cubicBezTo>
                  <a:cubicBezTo>
                    <a:pt x="13" y="50"/>
                    <a:pt x="11" y="47"/>
                    <a:pt x="14" y="44"/>
                  </a:cubicBezTo>
                  <a:cubicBezTo>
                    <a:pt x="16" y="46"/>
                    <a:pt x="17" y="48"/>
                    <a:pt x="18" y="50"/>
                  </a:cubicBezTo>
                  <a:cubicBezTo>
                    <a:pt x="23" y="55"/>
                    <a:pt x="26" y="63"/>
                    <a:pt x="39" y="60"/>
                  </a:cubicBezTo>
                  <a:cubicBezTo>
                    <a:pt x="28" y="50"/>
                    <a:pt x="24" y="39"/>
                    <a:pt x="22" y="26"/>
                  </a:cubicBezTo>
                  <a:cubicBezTo>
                    <a:pt x="21" y="17"/>
                    <a:pt x="29" y="3"/>
                    <a:pt x="20" y="2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FC737A0D-A3A9-494E-9CD3-CE1C22FB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1370013"/>
              <a:ext cx="153988" cy="282575"/>
            </a:xfrm>
            <a:custGeom>
              <a:avLst/>
              <a:gdLst>
                <a:gd name="T0" fmla="*/ 51 w 69"/>
                <a:gd name="T1" fmla="*/ 0 h 127"/>
                <a:gd name="T2" fmla="*/ 51 w 69"/>
                <a:gd name="T3" fmla="*/ 0 h 127"/>
                <a:gd name="T4" fmla="*/ 51 w 69"/>
                <a:gd name="T5" fmla="*/ 0 h 127"/>
                <a:gd name="T6" fmla="*/ 51 w 69"/>
                <a:gd name="T7" fmla="*/ 0 h 127"/>
                <a:gd name="T8" fmla="*/ 15 w 69"/>
                <a:gd name="T9" fmla="*/ 36 h 127"/>
                <a:gd name="T10" fmla="*/ 16 w 69"/>
                <a:gd name="T11" fmla="*/ 108 h 127"/>
                <a:gd name="T12" fmla="*/ 55 w 69"/>
                <a:gd name="T13" fmla="*/ 121 h 127"/>
                <a:gd name="T14" fmla="*/ 65 w 69"/>
                <a:gd name="T15" fmla="*/ 88 h 127"/>
                <a:gd name="T16" fmla="*/ 59 w 69"/>
                <a:gd name="T17" fmla="*/ 25 h 127"/>
                <a:gd name="T18" fmla="*/ 51 w 69"/>
                <a:gd name="T19" fmla="*/ 0 h 127"/>
                <a:gd name="T20" fmla="*/ 52 w 69"/>
                <a:gd name="T21" fmla="*/ 0 h 127"/>
                <a:gd name="T22" fmla="*/ 51 w 69"/>
                <a:gd name="T23" fmla="*/ 0 h 127"/>
                <a:gd name="T24" fmla="*/ 51 w 69"/>
                <a:gd name="T2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7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3" y="6"/>
                    <a:pt x="24" y="21"/>
                    <a:pt x="15" y="36"/>
                  </a:cubicBezTo>
                  <a:cubicBezTo>
                    <a:pt x="0" y="60"/>
                    <a:pt x="0" y="85"/>
                    <a:pt x="16" y="108"/>
                  </a:cubicBezTo>
                  <a:cubicBezTo>
                    <a:pt x="26" y="122"/>
                    <a:pt x="40" y="127"/>
                    <a:pt x="55" y="121"/>
                  </a:cubicBezTo>
                  <a:cubicBezTo>
                    <a:pt x="69" y="114"/>
                    <a:pt x="68" y="102"/>
                    <a:pt x="65" y="88"/>
                  </a:cubicBezTo>
                  <a:cubicBezTo>
                    <a:pt x="59" y="68"/>
                    <a:pt x="54" y="47"/>
                    <a:pt x="59" y="25"/>
                  </a:cubicBezTo>
                  <a:cubicBezTo>
                    <a:pt x="62" y="14"/>
                    <a:pt x="60" y="6"/>
                    <a:pt x="51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701E43C3-74DC-4026-AE43-8DF642513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0" y="1665288"/>
              <a:ext cx="71438" cy="123825"/>
            </a:xfrm>
            <a:custGeom>
              <a:avLst/>
              <a:gdLst>
                <a:gd name="T0" fmla="*/ 6 w 32"/>
                <a:gd name="T1" fmla="*/ 1 h 55"/>
                <a:gd name="T2" fmla="*/ 2 w 32"/>
                <a:gd name="T3" fmla="*/ 7 h 55"/>
                <a:gd name="T4" fmla="*/ 32 w 32"/>
                <a:gd name="T5" fmla="*/ 55 h 55"/>
                <a:gd name="T6" fmla="*/ 11 w 32"/>
                <a:gd name="T7" fmla="*/ 5 h 55"/>
                <a:gd name="T8" fmla="*/ 6 w 32"/>
                <a:gd name="T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5">
                  <a:moveTo>
                    <a:pt x="6" y="1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0" y="21"/>
                    <a:pt x="13" y="44"/>
                    <a:pt x="32" y="55"/>
                  </a:cubicBezTo>
                  <a:cubicBezTo>
                    <a:pt x="21" y="36"/>
                    <a:pt x="11" y="23"/>
                    <a:pt x="11" y="5"/>
                  </a:cubicBezTo>
                  <a:cubicBezTo>
                    <a:pt x="11" y="3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minación: estructura de una semilla, proceso, tipos">
            <a:extLst>
              <a:ext uri="{FF2B5EF4-FFF2-40B4-BE49-F238E27FC236}">
                <a16:creationId xmlns:a16="http://schemas.microsoft.com/office/drawing/2014/main" id="{072286D5-DEC2-4129-A5FC-665E815D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" name="Google Shape;1640;p70"/>
          <p:cNvSpPr txBox="1">
            <a:spLocks noGrp="1"/>
          </p:cNvSpPr>
          <p:nvPr>
            <p:ph type="title"/>
          </p:nvPr>
        </p:nvSpPr>
        <p:spPr>
          <a:xfrm>
            <a:off x="1650969" y="3916969"/>
            <a:ext cx="6180600" cy="13522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کلمات عالی</a:t>
            </a:r>
            <a:endParaRPr sz="60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58"/>
          <p:cNvSpPr/>
          <p:nvPr/>
        </p:nvSpPr>
        <p:spPr>
          <a:xfrm>
            <a:off x="3450250" y="1737848"/>
            <a:ext cx="2243538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20" name="Google Shape;1220;p58"/>
          <p:cNvSpPr/>
          <p:nvPr/>
        </p:nvSpPr>
        <p:spPr>
          <a:xfrm>
            <a:off x="6148894" y="1737848"/>
            <a:ext cx="2243205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21" name="Google Shape;1221;p58"/>
          <p:cNvSpPr/>
          <p:nvPr/>
        </p:nvSpPr>
        <p:spPr>
          <a:xfrm>
            <a:off x="751738" y="3524406"/>
            <a:ext cx="2243205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22" name="Google Shape;1222;p58"/>
          <p:cNvSpPr/>
          <p:nvPr/>
        </p:nvSpPr>
        <p:spPr>
          <a:xfrm>
            <a:off x="3450250" y="3524406"/>
            <a:ext cx="2243538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23" name="Google Shape;1223;p58"/>
          <p:cNvSpPr/>
          <p:nvPr/>
        </p:nvSpPr>
        <p:spPr>
          <a:xfrm>
            <a:off x="6148894" y="3524406"/>
            <a:ext cx="2243205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24" name="Google Shape;1224;p58"/>
          <p:cNvSpPr/>
          <p:nvPr/>
        </p:nvSpPr>
        <p:spPr>
          <a:xfrm>
            <a:off x="751738" y="1737848"/>
            <a:ext cx="2243205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25" name="Google Shape;1225;p58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خدمات ما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226" name="Google Shape;1226;p58"/>
          <p:cNvSpPr txBox="1">
            <a:spLocks noGrp="1"/>
          </p:cNvSpPr>
          <p:nvPr>
            <p:ph type="title" idx="2"/>
          </p:nvPr>
        </p:nvSpPr>
        <p:spPr>
          <a:xfrm>
            <a:off x="3450325" y="1842109"/>
            <a:ext cx="22434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227" name="Google Shape;1227;p58"/>
          <p:cNvSpPr txBox="1">
            <a:spLocks noGrp="1"/>
          </p:cNvSpPr>
          <p:nvPr>
            <p:ph type="title" idx="3"/>
          </p:nvPr>
        </p:nvSpPr>
        <p:spPr>
          <a:xfrm>
            <a:off x="3450319" y="2196767"/>
            <a:ext cx="2243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28" name="Google Shape;1228;p58"/>
          <p:cNvSpPr txBox="1">
            <a:spLocks noGrp="1"/>
          </p:cNvSpPr>
          <p:nvPr>
            <p:ph type="title" idx="4"/>
          </p:nvPr>
        </p:nvSpPr>
        <p:spPr>
          <a:xfrm>
            <a:off x="752150" y="1842109"/>
            <a:ext cx="22431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29" name="Google Shape;1229;p58"/>
          <p:cNvSpPr txBox="1">
            <a:spLocks noGrp="1"/>
          </p:cNvSpPr>
          <p:nvPr>
            <p:ph type="title" idx="5"/>
          </p:nvPr>
        </p:nvSpPr>
        <p:spPr>
          <a:xfrm>
            <a:off x="751790" y="2196767"/>
            <a:ext cx="22431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30" name="Google Shape;1230;p58"/>
          <p:cNvSpPr txBox="1">
            <a:spLocks noGrp="1"/>
          </p:cNvSpPr>
          <p:nvPr>
            <p:ph type="title" idx="6"/>
          </p:nvPr>
        </p:nvSpPr>
        <p:spPr>
          <a:xfrm>
            <a:off x="6148800" y="1842109"/>
            <a:ext cx="22434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231" name="Google Shape;1231;p58"/>
          <p:cNvSpPr txBox="1">
            <a:spLocks noGrp="1"/>
          </p:cNvSpPr>
          <p:nvPr>
            <p:ph type="title" idx="7"/>
          </p:nvPr>
        </p:nvSpPr>
        <p:spPr>
          <a:xfrm>
            <a:off x="6148796" y="2196767"/>
            <a:ext cx="2243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32" name="Google Shape;1232;p58"/>
          <p:cNvSpPr txBox="1">
            <a:spLocks noGrp="1"/>
          </p:cNvSpPr>
          <p:nvPr>
            <p:ph type="title" idx="8"/>
          </p:nvPr>
        </p:nvSpPr>
        <p:spPr>
          <a:xfrm>
            <a:off x="3450326" y="3628499"/>
            <a:ext cx="22434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233" name="Google Shape;1233;p58"/>
          <p:cNvSpPr txBox="1">
            <a:spLocks noGrp="1"/>
          </p:cNvSpPr>
          <p:nvPr>
            <p:ph type="title" idx="9"/>
          </p:nvPr>
        </p:nvSpPr>
        <p:spPr>
          <a:xfrm>
            <a:off x="3450319" y="3979800"/>
            <a:ext cx="2243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34" name="Google Shape;1234;p58"/>
          <p:cNvSpPr txBox="1">
            <a:spLocks noGrp="1"/>
          </p:cNvSpPr>
          <p:nvPr>
            <p:ph type="title" idx="13"/>
          </p:nvPr>
        </p:nvSpPr>
        <p:spPr>
          <a:xfrm>
            <a:off x="751800" y="3628499"/>
            <a:ext cx="22431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235" name="Google Shape;1235;p58"/>
          <p:cNvSpPr txBox="1">
            <a:spLocks noGrp="1"/>
          </p:cNvSpPr>
          <p:nvPr>
            <p:ph type="title" idx="14"/>
          </p:nvPr>
        </p:nvSpPr>
        <p:spPr>
          <a:xfrm>
            <a:off x="751790" y="3979800"/>
            <a:ext cx="22431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36" name="Google Shape;1236;p58"/>
          <p:cNvSpPr txBox="1">
            <a:spLocks noGrp="1"/>
          </p:cNvSpPr>
          <p:nvPr>
            <p:ph type="title" idx="15"/>
          </p:nvPr>
        </p:nvSpPr>
        <p:spPr>
          <a:xfrm>
            <a:off x="6148802" y="3628499"/>
            <a:ext cx="2243400" cy="2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</a:p>
        </p:txBody>
      </p:sp>
      <p:sp>
        <p:nvSpPr>
          <p:cNvPr id="1237" name="Google Shape;1237;p58"/>
          <p:cNvSpPr txBox="1">
            <a:spLocks noGrp="1"/>
          </p:cNvSpPr>
          <p:nvPr>
            <p:ph type="title" idx="16"/>
          </p:nvPr>
        </p:nvSpPr>
        <p:spPr>
          <a:xfrm>
            <a:off x="6148796" y="3979800"/>
            <a:ext cx="2243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238" name="Google Shape;1238;p58"/>
          <p:cNvGrpSpPr/>
          <p:nvPr/>
        </p:nvGrpSpPr>
        <p:grpSpPr>
          <a:xfrm>
            <a:off x="7072065" y="3005023"/>
            <a:ext cx="396863" cy="358598"/>
            <a:chOff x="6651591" y="3840413"/>
            <a:chExt cx="390191" cy="352570"/>
          </a:xfrm>
        </p:grpSpPr>
        <p:sp>
          <p:nvSpPr>
            <p:cNvPr id="1239" name="Google Shape;1239;p58"/>
            <p:cNvSpPr/>
            <p:nvPr/>
          </p:nvSpPr>
          <p:spPr>
            <a:xfrm>
              <a:off x="6773383" y="3914074"/>
              <a:ext cx="145853" cy="118035"/>
            </a:xfrm>
            <a:custGeom>
              <a:avLst/>
              <a:gdLst/>
              <a:ahLst/>
              <a:cxnLst/>
              <a:rect l="l" t="t" r="r" b="b"/>
              <a:pathLst>
                <a:path w="5413" h="4381" extrusionOk="0">
                  <a:moveTo>
                    <a:pt x="2706" y="1"/>
                  </a:moveTo>
                  <a:cubicBezTo>
                    <a:pt x="1116" y="1"/>
                    <a:pt x="0" y="1563"/>
                    <a:pt x="502" y="3042"/>
                  </a:cubicBezTo>
                  <a:cubicBezTo>
                    <a:pt x="1284" y="3432"/>
                    <a:pt x="2009" y="3879"/>
                    <a:pt x="2706" y="4381"/>
                  </a:cubicBezTo>
                  <a:cubicBezTo>
                    <a:pt x="3404" y="3879"/>
                    <a:pt x="4129" y="3432"/>
                    <a:pt x="4883" y="3042"/>
                  </a:cubicBezTo>
                  <a:cubicBezTo>
                    <a:pt x="5413" y="1563"/>
                    <a:pt x="4297" y="1"/>
                    <a:pt x="2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40" name="Google Shape;1240;p58"/>
            <p:cNvSpPr/>
            <p:nvPr/>
          </p:nvSpPr>
          <p:spPr>
            <a:xfrm>
              <a:off x="6714750" y="3840413"/>
              <a:ext cx="263118" cy="143604"/>
            </a:xfrm>
            <a:custGeom>
              <a:avLst/>
              <a:gdLst/>
              <a:ahLst/>
              <a:cxnLst/>
              <a:rect l="l" t="t" r="r" b="b"/>
              <a:pathLst>
                <a:path w="9765" h="5330" extrusionOk="0">
                  <a:moveTo>
                    <a:pt x="4882" y="1"/>
                  </a:moveTo>
                  <a:cubicBezTo>
                    <a:pt x="4743" y="1"/>
                    <a:pt x="4604" y="84"/>
                    <a:pt x="4520" y="196"/>
                  </a:cubicBezTo>
                  <a:lnTo>
                    <a:pt x="3683" y="1340"/>
                  </a:lnTo>
                  <a:lnTo>
                    <a:pt x="2372" y="893"/>
                  </a:lnTo>
                  <a:cubicBezTo>
                    <a:pt x="2344" y="893"/>
                    <a:pt x="2288" y="893"/>
                    <a:pt x="2232" y="893"/>
                  </a:cubicBezTo>
                  <a:cubicBezTo>
                    <a:pt x="2176" y="893"/>
                    <a:pt x="2120" y="893"/>
                    <a:pt x="2065" y="893"/>
                  </a:cubicBezTo>
                  <a:cubicBezTo>
                    <a:pt x="1869" y="977"/>
                    <a:pt x="1730" y="1144"/>
                    <a:pt x="1730" y="1368"/>
                  </a:cubicBezTo>
                  <a:lnTo>
                    <a:pt x="1758" y="2763"/>
                  </a:lnTo>
                  <a:lnTo>
                    <a:pt x="419" y="3181"/>
                  </a:lnTo>
                  <a:cubicBezTo>
                    <a:pt x="112" y="3293"/>
                    <a:pt x="0" y="3655"/>
                    <a:pt x="195" y="3934"/>
                  </a:cubicBezTo>
                  <a:lnTo>
                    <a:pt x="1088" y="5134"/>
                  </a:lnTo>
                  <a:cubicBezTo>
                    <a:pt x="1284" y="5218"/>
                    <a:pt x="1451" y="5274"/>
                    <a:pt x="1646" y="5329"/>
                  </a:cubicBezTo>
                  <a:cubicBezTo>
                    <a:pt x="1646" y="5246"/>
                    <a:pt x="1646" y="5134"/>
                    <a:pt x="1646" y="5050"/>
                  </a:cubicBezTo>
                  <a:cubicBezTo>
                    <a:pt x="1646" y="3237"/>
                    <a:pt x="3097" y="1786"/>
                    <a:pt x="4910" y="1786"/>
                  </a:cubicBezTo>
                  <a:cubicBezTo>
                    <a:pt x="6696" y="1786"/>
                    <a:pt x="8175" y="3237"/>
                    <a:pt x="8175" y="5050"/>
                  </a:cubicBezTo>
                  <a:cubicBezTo>
                    <a:pt x="8175" y="5134"/>
                    <a:pt x="8175" y="5246"/>
                    <a:pt x="8147" y="5329"/>
                  </a:cubicBezTo>
                  <a:cubicBezTo>
                    <a:pt x="8342" y="5274"/>
                    <a:pt x="8509" y="5190"/>
                    <a:pt x="8705" y="5134"/>
                  </a:cubicBezTo>
                  <a:lnTo>
                    <a:pt x="9597" y="3934"/>
                  </a:lnTo>
                  <a:cubicBezTo>
                    <a:pt x="9765" y="3739"/>
                    <a:pt x="9765" y="3488"/>
                    <a:pt x="9597" y="3321"/>
                  </a:cubicBezTo>
                  <a:cubicBezTo>
                    <a:pt x="9542" y="3237"/>
                    <a:pt x="9458" y="3181"/>
                    <a:pt x="9346" y="3181"/>
                  </a:cubicBezTo>
                  <a:lnTo>
                    <a:pt x="8035" y="2763"/>
                  </a:lnTo>
                  <a:lnTo>
                    <a:pt x="8063" y="1368"/>
                  </a:lnTo>
                  <a:cubicBezTo>
                    <a:pt x="8063" y="1089"/>
                    <a:pt x="7840" y="865"/>
                    <a:pt x="7589" y="865"/>
                  </a:cubicBezTo>
                  <a:cubicBezTo>
                    <a:pt x="7533" y="865"/>
                    <a:pt x="7477" y="893"/>
                    <a:pt x="7421" y="893"/>
                  </a:cubicBezTo>
                  <a:lnTo>
                    <a:pt x="6082" y="1340"/>
                  </a:lnTo>
                  <a:lnTo>
                    <a:pt x="5301" y="224"/>
                  </a:lnTo>
                  <a:cubicBezTo>
                    <a:pt x="5189" y="84"/>
                    <a:pt x="5050" y="1"/>
                    <a:pt x="4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41" name="Google Shape;1241;p58"/>
            <p:cNvSpPr/>
            <p:nvPr/>
          </p:nvSpPr>
          <p:spPr>
            <a:xfrm>
              <a:off x="6867340" y="3992261"/>
              <a:ext cx="174442" cy="200722"/>
            </a:xfrm>
            <a:custGeom>
              <a:avLst/>
              <a:gdLst/>
              <a:ahLst/>
              <a:cxnLst/>
              <a:rect l="l" t="t" r="r" b="b"/>
              <a:pathLst>
                <a:path w="6474" h="7450" extrusionOk="0">
                  <a:moveTo>
                    <a:pt x="5469" y="0"/>
                  </a:moveTo>
                  <a:cubicBezTo>
                    <a:pt x="5134" y="0"/>
                    <a:pt x="2763" y="140"/>
                    <a:pt x="1" y="2093"/>
                  </a:cubicBezTo>
                  <a:cubicBezTo>
                    <a:pt x="252" y="2316"/>
                    <a:pt x="503" y="2511"/>
                    <a:pt x="754" y="2734"/>
                  </a:cubicBezTo>
                  <a:cubicBezTo>
                    <a:pt x="1563" y="3516"/>
                    <a:pt x="2316" y="4325"/>
                    <a:pt x="3014" y="5217"/>
                  </a:cubicBezTo>
                  <a:cubicBezTo>
                    <a:pt x="3293" y="5580"/>
                    <a:pt x="3432" y="6026"/>
                    <a:pt x="3432" y="6501"/>
                  </a:cubicBezTo>
                  <a:cubicBezTo>
                    <a:pt x="3404" y="6836"/>
                    <a:pt x="3321" y="7170"/>
                    <a:pt x="3153" y="7449"/>
                  </a:cubicBezTo>
                  <a:lnTo>
                    <a:pt x="5441" y="7449"/>
                  </a:lnTo>
                  <a:cubicBezTo>
                    <a:pt x="5999" y="7449"/>
                    <a:pt x="6473" y="7003"/>
                    <a:pt x="6473" y="6417"/>
                  </a:cubicBezTo>
                  <a:lnTo>
                    <a:pt x="6445" y="1005"/>
                  </a:lnTo>
                  <a:cubicBezTo>
                    <a:pt x="6445" y="475"/>
                    <a:pt x="6027" y="28"/>
                    <a:pt x="5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42" name="Google Shape;1242;p58"/>
            <p:cNvSpPr/>
            <p:nvPr/>
          </p:nvSpPr>
          <p:spPr>
            <a:xfrm>
              <a:off x="6651591" y="3992261"/>
              <a:ext cx="290952" cy="200722"/>
            </a:xfrm>
            <a:custGeom>
              <a:avLst/>
              <a:gdLst/>
              <a:ahLst/>
              <a:cxnLst/>
              <a:rect l="l" t="t" r="r" b="b"/>
              <a:pathLst>
                <a:path w="10798" h="7450" extrusionOk="0">
                  <a:moveTo>
                    <a:pt x="1005" y="0"/>
                  </a:moveTo>
                  <a:cubicBezTo>
                    <a:pt x="447" y="0"/>
                    <a:pt x="1" y="447"/>
                    <a:pt x="1" y="1005"/>
                  </a:cubicBezTo>
                  <a:lnTo>
                    <a:pt x="1" y="6445"/>
                  </a:lnTo>
                  <a:cubicBezTo>
                    <a:pt x="1" y="7003"/>
                    <a:pt x="447" y="7449"/>
                    <a:pt x="1005" y="7449"/>
                  </a:cubicBezTo>
                  <a:lnTo>
                    <a:pt x="9458" y="7449"/>
                  </a:lnTo>
                  <a:cubicBezTo>
                    <a:pt x="10323" y="7449"/>
                    <a:pt x="10798" y="6473"/>
                    <a:pt x="10267" y="5803"/>
                  </a:cubicBezTo>
                  <a:cubicBezTo>
                    <a:pt x="9207" y="4436"/>
                    <a:pt x="7980" y="3237"/>
                    <a:pt x="6613" y="2204"/>
                  </a:cubicBezTo>
                  <a:cubicBezTo>
                    <a:pt x="4827" y="921"/>
                    <a:pt x="2986" y="168"/>
                    <a:pt x="1117" y="0"/>
                  </a:cubicBezTo>
                  <a:cubicBezTo>
                    <a:pt x="1089" y="0"/>
                    <a:pt x="1033" y="0"/>
                    <a:pt x="1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43" name="Google Shape;1243;p58"/>
          <p:cNvGrpSpPr/>
          <p:nvPr/>
        </p:nvGrpSpPr>
        <p:grpSpPr>
          <a:xfrm>
            <a:off x="4370915" y="2996610"/>
            <a:ext cx="402207" cy="375424"/>
            <a:chOff x="4097933" y="3840413"/>
            <a:chExt cx="395445" cy="369112"/>
          </a:xfrm>
        </p:grpSpPr>
        <p:sp>
          <p:nvSpPr>
            <p:cNvPr id="1244" name="Google Shape;1244;p58"/>
            <p:cNvSpPr/>
            <p:nvPr/>
          </p:nvSpPr>
          <p:spPr>
            <a:xfrm>
              <a:off x="4104696" y="3840413"/>
              <a:ext cx="381164" cy="96993"/>
            </a:xfrm>
            <a:custGeom>
              <a:avLst/>
              <a:gdLst/>
              <a:ahLst/>
              <a:cxnLst/>
              <a:rect l="l" t="t" r="r" b="b"/>
              <a:pathLst>
                <a:path w="14146" h="3600" extrusionOk="0">
                  <a:moveTo>
                    <a:pt x="1898" y="1"/>
                  </a:moveTo>
                  <a:cubicBezTo>
                    <a:pt x="1145" y="1"/>
                    <a:pt x="419" y="363"/>
                    <a:pt x="1" y="977"/>
                  </a:cubicBezTo>
                  <a:cubicBezTo>
                    <a:pt x="84" y="977"/>
                    <a:pt x="168" y="949"/>
                    <a:pt x="252" y="949"/>
                  </a:cubicBezTo>
                  <a:cubicBezTo>
                    <a:pt x="1089" y="949"/>
                    <a:pt x="1786" y="1647"/>
                    <a:pt x="1786" y="2512"/>
                  </a:cubicBezTo>
                  <a:cubicBezTo>
                    <a:pt x="1786" y="2874"/>
                    <a:pt x="1814" y="3237"/>
                    <a:pt x="1898" y="3600"/>
                  </a:cubicBezTo>
                  <a:lnTo>
                    <a:pt x="12248" y="3600"/>
                  </a:lnTo>
                  <a:cubicBezTo>
                    <a:pt x="12304" y="3237"/>
                    <a:pt x="12360" y="2874"/>
                    <a:pt x="12360" y="2512"/>
                  </a:cubicBezTo>
                  <a:cubicBezTo>
                    <a:pt x="12360" y="1647"/>
                    <a:pt x="13057" y="949"/>
                    <a:pt x="13894" y="949"/>
                  </a:cubicBezTo>
                  <a:cubicBezTo>
                    <a:pt x="13978" y="949"/>
                    <a:pt x="14062" y="977"/>
                    <a:pt x="14145" y="977"/>
                  </a:cubicBezTo>
                  <a:cubicBezTo>
                    <a:pt x="13727" y="363"/>
                    <a:pt x="13002" y="1"/>
                    <a:pt x="12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45" name="Google Shape;1245;p58"/>
            <p:cNvSpPr/>
            <p:nvPr/>
          </p:nvSpPr>
          <p:spPr>
            <a:xfrm>
              <a:off x="4165592" y="3965184"/>
              <a:ext cx="260127" cy="84977"/>
            </a:xfrm>
            <a:custGeom>
              <a:avLst/>
              <a:gdLst/>
              <a:ahLst/>
              <a:cxnLst/>
              <a:rect l="l" t="t" r="r" b="b"/>
              <a:pathLst>
                <a:path w="9654" h="3154" extrusionOk="0">
                  <a:moveTo>
                    <a:pt x="0" y="1"/>
                  </a:moveTo>
                  <a:cubicBezTo>
                    <a:pt x="837" y="1898"/>
                    <a:pt x="2735" y="3153"/>
                    <a:pt x="4827" y="3153"/>
                  </a:cubicBezTo>
                  <a:cubicBezTo>
                    <a:pt x="6919" y="3153"/>
                    <a:pt x="8789" y="1898"/>
                    <a:pt x="9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46" name="Google Shape;1246;p58"/>
            <p:cNvSpPr/>
            <p:nvPr/>
          </p:nvSpPr>
          <p:spPr>
            <a:xfrm>
              <a:off x="4155056" y="4083946"/>
              <a:ext cx="281198" cy="125579"/>
            </a:xfrm>
            <a:custGeom>
              <a:avLst/>
              <a:gdLst/>
              <a:ahLst/>
              <a:cxnLst/>
              <a:rect l="l" t="t" r="r" b="b"/>
              <a:pathLst>
                <a:path w="10436" h="4661" extrusionOk="0">
                  <a:moveTo>
                    <a:pt x="1" y="1"/>
                  </a:moveTo>
                  <a:lnTo>
                    <a:pt x="810" y="4242"/>
                  </a:lnTo>
                  <a:cubicBezTo>
                    <a:pt x="866" y="4493"/>
                    <a:pt x="1061" y="4660"/>
                    <a:pt x="1312" y="4660"/>
                  </a:cubicBezTo>
                  <a:lnTo>
                    <a:pt x="9096" y="4660"/>
                  </a:lnTo>
                  <a:cubicBezTo>
                    <a:pt x="9347" y="4660"/>
                    <a:pt x="9570" y="4493"/>
                    <a:pt x="9598" y="4242"/>
                  </a:cubicBezTo>
                  <a:lnTo>
                    <a:pt x="10435" y="1"/>
                  </a:lnTo>
                  <a:lnTo>
                    <a:pt x="10435" y="1"/>
                  </a:lnTo>
                  <a:cubicBezTo>
                    <a:pt x="8956" y="1173"/>
                    <a:pt x="7115" y="1814"/>
                    <a:pt x="5218" y="1814"/>
                  </a:cubicBezTo>
                  <a:cubicBezTo>
                    <a:pt x="3321" y="1814"/>
                    <a:pt x="1480" y="117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47" name="Google Shape;1247;p58"/>
            <p:cNvSpPr/>
            <p:nvPr/>
          </p:nvSpPr>
          <p:spPr>
            <a:xfrm>
              <a:off x="4097933" y="3893032"/>
              <a:ext cx="395445" cy="212738"/>
            </a:xfrm>
            <a:custGeom>
              <a:avLst/>
              <a:gdLst/>
              <a:ahLst/>
              <a:cxnLst/>
              <a:rect l="l" t="t" r="r" b="b"/>
              <a:pathLst>
                <a:path w="14676" h="7896" extrusionOk="0">
                  <a:moveTo>
                    <a:pt x="14145" y="1"/>
                  </a:moveTo>
                  <a:cubicBezTo>
                    <a:pt x="13866" y="1"/>
                    <a:pt x="13615" y="196"/>
                    <a:pt x="13643" y="559"/>
                  </a:cubicBezTo>
                  <a:cubicBezTo>
                    <a:pt x="13643" y="4018"/>
                    <a:pt x="10825" y="6864"/>
                    <a:pt x="7338" y="6864"/>
                  </a:cubicBezTo>
                  <a:cubicBezTo>
                    <a:pt x="3851" y="6864"/>
                    <a:pt x="1005" y="4018"/>
                    <a:pt x="1005" y="559"/>
                  </a:cubicBezTo>
                  <a:cubicBezTo>
                    <a:pt x="1005" y="224"/>
                    <a:pt x="754" y="28"/>
                    <a:pt x="503" y="28"/>
                  </a:cubicBezTo>
                  <a:cubicBezTo>
                    <a:pt x="252" y="28"/>
                    <a:pt x="1" y="224"/>
                    <a:pt x="1" y="559"/>
                  </a:cubicBezTo>
                  <a:cubicBezTo>
                    <a:pt x="1" y="4604"/>
                    <a:pt x="3265" y="7896"/>
                    <a:pt x="7338" y="7896"/>
                  </a:cubicBezTo>
                  <a:cubicBezTo>
                    <a:pt x="11383" y="7896"/>
                    <a:pt x="14648" y="4604"/>
                    <a:pt x="14648" y="559"/>
                  </a:cubicBezTo>
                  <a:cubicBezTo>
                    <a:pt x="14675" y="196"/>
                    <a:pt x="14396" y="1"/>
                    <a:pt x="14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48" name="Google Shape;1248;p58"/>
          <p:cNvSpPr/>
          <p:nvPr/>
        </p:nvSpPr>
        <p:spPr>
          <a:xfrm>
            <a:off x="1665748" y="3008466"/>
            <a:ext cx="415186" cy="351711"/>
          </a:xfrm>
          <a:custGeom>
            <a:avLst/>
            <a:gdLst/>
            <a:ahLst/>
            <a:cxnLst/>
            <a:rect l="l" t="t" r="r" b="b"/>
            <a:pathLst>
              <a:path w="15150" h="12835" extrusionOk="0">
                <a:moveTo>
                  <a:pt x="11467" y="1"/>
                </a:moveTo>
                <a:cubicBezTo>
                  <a:pt x="11356" y="1"/>
                  <a:pt x="11216" y="56"/>
                  <a:pt x="11132" y="140"/>
                </a:cubicBezTo>
                <a:lnTo>
                  <a:pt x="10240" y="1005"/>
                </a:lnTo>
                <a:lnTo>
                  <a:pt x="9598" y="363"/>
                </a:lnTo>
                <a:cubicBezTo>
                  <a:pt x="9514" y="280"/>
                  <a:pt x="9403" y="224"/>
                  <a:pt x="9263" y="224"/>
                </a:cubicBezTo>
                <a:cubicBezTo>
                  <a:pt x="9152" y="224"/>
                  <a:pt x="9040" y="280"/>
                  <a:pt x="8928" y="363"/>
                </a:cubicBezTo>
                <a:lnTo>
                  <a:pt x="6585" y="2735"/>
                </a:lnTo>
                <a:cubicBezTo>
                  <a:pt x="6390" y="2902"/>
                  <a:pt x="6390" y="3209"/>
                  <a:pt x="6585" y="3404"/>
                </a:cubicBezTo>
                <a:lnTo>
                  <a:pt x="7227" y="4046"/>
                </a:lnTo>
                <a:lnTo>
                  <a:pt x="447" y="10825"/>
                </a:lnTo>
                <a:cubicBezTo>
                  <a:pt x="1" y="11300"/>
                  <a:pt x="29" y="12025"/>
                  <a:pt x="475" y="12499"/>
                </a:cubicBezTo>
                <a:cubicBezTo>
                  <a:pt x="698" y="12723"/>
                  <a:pt x="1005" y="12834"/>
                  <a:pt x="1312" y="12834"/>
                </a:cubicBezTo>
                <a:cubicBezTo>
                  <a:pt x="1619" y="12834"/>
                  <a:pt x="1898" y="12723"/>
                  <a:pt x="2121" y="12527"/>
                </a:cubicBezTo>
                <a:lnTo>
                  <a:pt x="8873" y="5776"/>
                </a:lnTo>
                <a:lnTo>
                  <a:pt x="11049" y="8733"/>
                </a:lnTo>
                <a:cubicBezTo>
                  <a:pt x="11132" y="8845"/>
                  <a:pt x="11272" y="8928"/>
                  <a:pt x="11411" y="8928"/>
                </a:cubicBezTo>
                <a:lnTo>
                  <a:pt x="11439" y="8928"/>
                </a:lnTo>
                <a:cubicBezTo>
                  <a:pt x="11579" y="8928"/>
                  <a:pt x="11690" y="8873"/>
                  <a:pt x="11774" y="8789"/>
                </a:cubicBezTo>
                <a:lnTo>
                  <a:pt x="14982" y="5580"/>
                </a:lnTo>
                <a:cubicBezTo>
                  <a:pt x="15094" y="5497"/>
                  <a:pt x="15150" y="5329"/>
                  <a:pt x="15122" y="5190"/>
                </a:cubicBezTo>
                <a:cubicBezTo>
                  <a:pt x="15122" y="5050"/>
                  <a:pt x="15066" y="4939"/>
                  <a:pt x="14927" y="4855"/>
                </a:cubicBezTo>
                <a:lnTo>
                  <a:pt x="11997" y="2679"/>
                </a:lnTo>
                <a:lnTo>
                  <a:pt x="12834" y="1842"/>
                </a:lnTo>
                <a:cubicBezTo>
                  <a:pt x="13030" y="1647"/>
                  <a:pt x="13030" y="1340"/>
                  <a:pt x="12834" y="1144"/>
                </a:cubicBezTo>
                <a:lnTo>
                  <a:pt x="11802" y="140"/>
                </a:lnTo>
                <a:cubicBezTo>
                  <a:pt x="11718" y="56"/>
                  <a:pt x="11607" y="1"/>
                  <a:pt x="114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249" name="Google Shape;1249;p58"/>
          <p:cNvGrpSpPr/>
          <p:nvPr/>
        </p:nvGrpSpPr>
        <p:grpSpPr>
          <a:xfrm>
            <a:off x="1669935" y="1220444"/>
            <a:ext cx="406811" cy="368518"/>
            <a:chOff x="1542011" y="1995067"/>
            <a:chExt cx="399972" cy="362323"/>
          </a:xfrm>
        </p:grpSpPr>
        <p:sp>
          <p:nvSpPr>
            <p:cNvPr id="1250" name="Google Shape;1250;p58"/>
            <p:cNvSpPr/>
            <p:nvPr/>
          </p:nvSpPr>
          <p:spPr>
            <a:xfrm>
              <a:off x="1823909" y="2074736"/>
              <a:ext cx="118073" cy="115799"/>
            </a:xfrm>
            <a:custGeom>
              <a:avLst/>
              <a:gdLst/>
              <a:ahLst/>
              <a:cxnLst/>
              <a:rect l="l" t="t" r="r" b="b"/>
              <a:pathLst>
                <a:path w="4382" h="4298" extrusionOk="0">
                  <a:moveTo>
                    <a:pt x="3879" y="1"/>
                  </a:moveTo>
                  <a:cubicBezTo>
                    <a:pt x="3767" y="1"/>
                    <a:pt x="3656" y="29"/>
                    <a:pt x="3544" y="112"/>
                  </a:cubicBezTo>
                  <a:cubicBezTo>
                    <a:pt x="2875" y="698"/>
                    <a:pt x="1954" y="977"/>
                    <a:pt x="1089" y="1117"/>
                  </a:cubicBezTo>
                  <a:cubicBezTo>
                    <a:pt x="977" y="1451"/>
                    <a:pt x="894" y="1758"/>
                    <a:pt x="838" y="2009"/>
                  </a:cubicBezTo>
                  <a:cubicBezTo>
                    <a:pt x="838" y="2037"/>
                    <a:pt x="866" y="2065"/>
                    <a:pt x="866" y="2093"/>
                  </a:cubicBezTo>
                  <a:cubicBezTo>
                    <a:pt x="894" y="2428"/>
                    <a:pt x="866" y="2735"/>
                    <a:pt x="782" y="3042"/>
                  </a:cubicBezTo>
                  <a:cubicBezTo>
                    <a:pt x="754" y="3125"/>
                    <a:pt x="726" y="3209"/>
                    <a:pt x="698" y="3293"/>
                  </a:cubicBezTo>
                  <a:cubicBezTo>
                    <a:pt x="559" y="3628"/>
                    <a:pt x="364" y="3934"/>
                    <a:pt x="113" y="4186"/>
                  </a:cubicBezTo>
                  <a:cubicBezTo>
                    <a:pt x="85" y="4213"/>
                    <a:pt x="57" y="4269"/>
                    <a:pt x="1" y="4297"/>
                  </a:cubicBezTo>
                  <a:lnTo>
                    <a:pt x="196" y="4297"/>
                  </a:lnTo>
                  <a:cubicBezTo>
                    <a:pt x="754" y="4297"/>
                    <a:pt x="1312" y="4158"/>
                    <a:pt x="1814" y="3962"/>
                  </a:cubicBezTo>
                  <a:cubicBezTo>
                    <a:pt x="3209" y="3404"/>
                    <a:pt x="3823" y="2484"/>
                    <a:pt x="4102" y="1814"/>
                  </a:cubicBezTo>
                  <a:cubicBezTo>
                    <a:pt x="4297" y="1368"/>
                    <a:pt x="4381" y="893"/>
                    <a:pt x="4353" y="419"/>
                  </a:cubicBezTo>
                  <a:cubicBezTo>
                    <a:pt x="4325" y="168"/>
                    <a:pt x="4102" y="1"/>
                    <a:pt x="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51" name="Google Shape;1251;p58"/>
            <p:cNvSpPr/>
            <p:nvPr/>
          </p:nvSpPr>
          <p:spPr>
            <a:xfrm>
              <a:off x="1542011" y="1995067"/>
              <a:ext cx="344330" cy="362323"/>
            </a:xfrm>
            <a:custGeom>
              <a:avLst/>
              <a:gdLst/>
              <a:ahLst/>
              <a:cxnLst/>
              <a:rect l="l" t="t" r="r" b="b"/>
              <a:pathLst>
                <a:path w="12779" h="13448" extrusionOk="0">
                  <a:moveTo>
                    <a:pt x="8761" y="4632"/>
                  </a:moveTo>
                  <a:cubicBezTo>
                    <a:pt x="8928" y="4632"/>
                    <a:pt x="9096" y="4715"/>
                    <a:pt x="9235" y="4855"/>
                  </a:cubicBezTo>
                  <a:cubicBezTo>
                    <a:pt x="9486" y="5106"/>
                    <a:pt x="9486" y="5524"/>
                    <a:pt x="9235" y="5803"/>
                  </a:cubicBezTo>
                  <a:cubicBezTo>
                    <a:pt x="9096" y="5943"/>
                    <a:pt x="8928" y="5999"/>
                    <a:pt x="8761" y="5999"/>
                  </a:cubicBezTo>
                  <a:cubicBezTo>
                    <a:pt x="8398" y="5999"/>
                    <a:pt x="8064" y="5748"/>
                    <a:pt x="8064" y="5329"/>
                  </a:cubicBezTo>
                  <a:cubicBezTo>
                    <a:pt x="8064" y="4911"/>
                    <a:pt x="8398" y="4632"/>
                    <a:pt x="8761" y="4632"/>
                  </a:cubicBezTo>
                  <a:close/>
                  <a:moveTo>
                    <a:pt x="11439" y="0"/>
                  </a:moveTo>
                  <a:cubicBezTo>
                    <a:pt x="11272" y="0"/>
                    <a:pt x="11105" y="0"/>
                    <a:pt x="10937" y="28"/>
                  </a:cubicBezTo>
                  <a:cubicBezTo>
                    <a:pt x="10212" y="112"/>
                    <a:pt x="9180" y="503"/>
                    <a:pt x="8287" y="1702"/>
                  </a:cubicBezTo>
                  <a:cubicBezTo>
                    <a:pt x="7729" y="2455"/>
                    <a:pt x="7422" y="3376"/>
                    <a:pt x="7450" y="4325"/>
                  </a:cubicBezTo>
                  <a:cubicBezTo>
                    <a:pt x="7255" y="4576"/>
                    <a:pt x="7143" y="4855"/>
                    <a:pt x="7115" y="5134"/>
                  </a:cubicBezTo>
                  <a:lnTo>
                    <a:pt x="6166" y="5162"/>
                  </a:lnTo>
                  <a:lnTo>
                    <a:pt x="5915" y="5190"/>
                  </a:lnTo>
                  <a:cubicBezTo>
                    <a:pt x="5692" y="4911"/>
                    <a:pt x="5357" y="4771"/>
                    <a:pt x="4995" y="4771"/>
                  </a:cubicBezTo>
                  <a:cubicBezTo>
                    <a:pt x="4827" y="4771"/>
                    <a:pt x="4660" y="4799"/>
                    <a:pt x="4493" y="4883"/>
                  </a:cubicBezTo>
                  <a:lnTo>
                    <a:pt x="363" y="6696"/>
                  </a:lnTo>
                  <a:cubicBezTo>
                    <a:pt x="112" y="6808"/>
                    <a:pt x="1" y="7115"/>
                    <a:pt x="140" y="7366"/>
                  </a:cubicBezTo>
                  <a:lnTo>
                    <a:pt x="838" y="8565"/>
                  </a:lnTo>
                  <a:lnTo>
                    <a:pt x="921" y="8705"/>
                  </a:lnTo>
                  <a:cubicBezTo>
                    <a:pt x="1005" y="8844"/>
                    <a:pt x="1173" y="8928"/>
                    <a:pt x="1340" y="8928"/>
                  </a:cubicBezTo>
                  <a:cubicBezTo>
                    <a:pt x="1396" y="8928"/>
                    <a:pt x="1452" y="8928"/>
                    <a:pt x="1535" y="8900"/>
                  </a:cubicBezTo>
                  <a:lnTo>
                    <a:pt x="5525" y="7143"/>
                  </a:lnTo>
                  <a:cubicBezTo>
                    <a:pt x="5832" y="7003"/>
                    <a:pt x="6083" y="6724"/>
                    <a:pt x="6194" y="6389"/>
                  </a:cubicBezTo>
                  <a:cubicBezTo>
                    <a:pt x="6222" y="6306"/>
                    <a:pt x="6250" y="6222"/>
                    <a:pt x="6250" y="6110"/>
                  </a:cubicBezTo>
                  <a:lnTo>
                    <a:pt x="6278" y="6110"/>
                  </a:lnTo>
                  <a:lnTo>
                    <a:pt x="7310" y="6082"/>
                  </a:lnTo>
                  <a:cubicBezTo>
                    <a:pt x="7366" y="6222"/>
                    <a:pt x="7478" y="6361"/>
                    <a:pt x="7589" y="6473"/>
                  </a:cubicBezTo>
                  <a:cubicBezTo>
                    <a:pt x="7673" y="6557"/>
                    <a:pt x="7757" y="6640"/>
                    <a:pt x="7868" y="6696"/>
                  </a:cubicBezTo>
                  <a:lnTo>
                    <a:pt x="7589" y="7617"/>
                  </a:lnTo>
                  <a:lnTo>
                    <a:pt x="7561" y="7728"/>
                  </a:lnTo>
                  <a:cubicBezTo>
                    <a:pt x="7478" y="7728"/>
                    <a:pt x="7366" y="7701"/>
                    <a:pt x="7282" y="7701"/>
                  </a:cubicBezTo>
                  <a:cubicBezTo>
                    <a:pt x="6920" y="7728"/>
                    <a:pt x="6613" y="7896"/>
                    <a:pt x="6390" y="8175"/>
                  </a:cubicBezTo>
                  <a:lnTo>
                    <a:pt x="3683" y="11606"/>
                  </a:lnTo>
                  <a:cubicBezTo>
                    <a:pt x="3544" y="11802"/>
                    <a:pt x="3572" y="12081"/>
                    <a:pt x="3739" y="12248"/>
                  </a:cubicBezTo>
                  <a:lnTo>
                    <a:pt x="3851" y="12360"/>
                  </a:lnTo>
                  <a:lnTo>
                    <a:pt x="4827" y="13336"/>
                  </a:lnTo>
                  <a:cubicBezTo>
                    <a:pt x="4911" y="13420"/>
                    <a:pt x="5023" y="13448"/>
                    <a:pt x="5162" y="13448"/>
                  </a:cubicBezTo>
                  <a:lnTo>
                    <a:pt x="5190" y="13448"/>
                  </a:lnTo>
                  <a:cubicBezTo>
                    <a:pt x="5329" y="13448"/>
                    <a:pt x="5441" y="13392"/>
                    <a:pt x="5525" y="13280"/>
                  </a:cubicBezTo>
                  <a:lnTo>
                    <a:pt x="8343" y="9709"/>
                  </a:lnTo>
                  <a:cubicBezTo>
                    <a:pt x="8677" y="9291"/>
                    <a:pt x="8677" y="8705"/>
                    <a:pt x="8398" y="8259"/>
                  </a:cubicBezTo>
                  <a:lnTo>
                    <a:pt x="8510" y="7896"/>
                  </a:lnTo>
                  <a:lnTo>
                    <a:pt x="8789" y="6947"/>
                  </a:lnTo>
                  <a:cubicBezTo>
                    <a:pt x="9821" y="6947"/>
                    <a:pt x="10602" y="5971"/>
                    <a:pt x="10351" y="4939"/>
                  </a:cubicBezTo>
                  <a:cubicBezTo>
                    <a:pt x="10547" y="3934"/>
                    <a:pt x="11077" y="1898"/>
                    <a:pt x="12472" y="977"/>
                  </a:cubicBezTo>
                  <a:cubicBezTo>
                    <a:pt x="12779" y="754"/>
                    <a:pt x="12723" y="251"/>
                    <a:pt x="12332" y="140"/>
                  </a:cubicBezTo>
                  <a:cubicBezTo>
                    <a:pt x="12053" y="28"/>
                    <a:pt x="11746" y="0"/>
                    <a:pt x="11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52" name="Google Shape;1252;p58"/>
          <p:cNvSpPr/>
          <p:nvPr/>
        </p:nvSpPr>
        <p:spPr>
          <a:xfrm>
            <a:off x="7064808" y="1263252"/>
            <a:ext cx="411376" cy="282903"/>
          </a:xfrm>
          <a:custGeom>
            <a:avLst/>
            <a:gdLst/>
            <a:ahLst/>
            <a:cxnLst/>
            <a:rect l="l" t="t" r="r" b="b"/>
            <a:pathLst>
              <a:path w="15011" h="10324" extrusionOk="0">
                <a:moveTo>
                  <a:pt x="2121" y="1200"/>
                </a:moveTo>
                <a:lnTo>
                  <a:pt x="5078" y="4158"/>
                </a:lnTo>
                <a:lnTo>
                  <a:pt x="3934" y="4688"/>
                </a:lnTo>
                <a:lnTo>
                  <a:pt x="1284" y="2037"/>
                </a:lnTo>
                <a:close/>
                <a:moveTo>
                  <a:pt x="11802" y="7338"/>
                </a:moveTo>
                <a:cubicBezTo>
                  <a:pt x="12332" y="7338"/>
                  <a:pt x="12834" y="7729"/>
                  <a:pt x="12834" y="8343"/>
                </a:cubicBezTo>
                <a:cubicBezTo>
                  <a:pt x="12834" y="8901"/>
                  <a:pt x="12388" y="9347"/>
                  <a:pt x="11830" y="9347"/>
                </a:cubicBezTo>
                <a:lnTo>
                  <a:pt x="11830" y="9347"/>
                </a:lnTo>
                <a:cubicBezTo>
                  <a:pt x="10937" y="9347"/>
                  <a:pt x="10491" y="8259"/>
                  <a:pt x="11105" y="7645"/>
                </a:cubicBezTo>
                <a:cubicBezTo>
                  <a:pt x="11328" y="7422"/>
                  <a:pt x="11579" y="7338"/>
                  <a:pt x="11802" y="7338"/>
                </a:cubicBezTo>
                <a:close/>
                <a:moveTo>
                  <a:pt x="4465" y="7338"/>
                </a:moveTo>
                <a:cubicBezTo>
                  <a:pt x="4967" y="7338"/>
                  <a:pt x="5469" y="7729"/>
                  <a:pt x="5469" y="8343"/>
                </a:cubicBezTo>
                <a:cubicBezTo>
                  <a:pt x="5469" y="8901"/>
                  <a:pt x="5023" y="9347"/>
                  <a:pt x="4465" y="9347"/>
                </a:cubicBezTo>
                <a:cubicBezTo>
                  <a:pt x="3572" y="9347"/>
                  <a:pt x="3125" y="8259"/>
                  <a:pt x="3767" y="7645"/>
                </a:cubicBezTo>
                <a:cubicBezTo>
                  <a:pt x="3962" y="7422"/>
                  <a:pt x="4213" y="7338"/>
                  <a:pt x="4465" y="7338"/>
                </a:cubicBezTo>
                <a:close/>
                <a:moveTo>
                  <a:pt x="2065" y="1"/>
                </a:moveTo>
                <a:cubicBezTo>
                  <a:pt x="1954" y="1"/>
                  <a:pt x="1814" y="29"/>
                  <a:pt x="1730" y="112"/>
                </a:cubicBezTo>
                <a:lnTo>
                  <a:pt x="196" y="1675"/>
                </a:lnTo>
                <a:cubicBezTo>
                  <a:pt x="1" y="1870"/>
                  <a:pt x="1" y="2177"/>
                  <a:pt x="196" y="2372"/>
                </a:cubicBezTo>
                <a:lnTo>
                  <a:pt x="3153" y="5329"/>
                </a:lnTo>
                <a:lnTo>
                  <a:pt x="2707" y="7366"/>
                </a:lnTo>
                <a:cubicBezTo>
                  <a:pt x="2093" y="8398"/>
                  <a:pt x="2567" y="9737"/>
                  <a:pt x="3683" y="10184"/>
                </a:cubicBezTo>
                <a:cubicBezTo>
                  <a:pt x="3934" y="10295"/>
                  <a:pt x="4158" y="10323"/>
                  <a:pt x="4409" y="10323"/>
                </a:cubicBezTo>
                <a:cubicBezTo>
                  <a:pt x="5301" y="10323"/>
                  <a:pt x="6138" y="9737"/>
                  <a:pt x="6334" y="8789"/>
                </a:cubicBezTo>
                <a:lnTo>
                  <a:pt x="9877" y="8789"/>
                </a:lnTo>
                <a:cubicBezTo>
                  <a:pt x="10100" y="9710"/>
                  <a:pt x="10909" y="10323"/>
                  <a:pt x="11802" y="10323"/>
                </a:cubicBezTo>
                <a:cubicBezTo>
                  <a:pt x="11997" y="10323"/>
                  <a:pt x="12220" y="10295"/>
                  <a:pt x="12444" y="10212"/>
                </a:cubicBezTo>
                <a:cubicBezTo>
                  <a:pt x="13532" y="9849"/>
                  <a:pt x="14090" y="8594"/>
                  <a:pt x="13615" y="7533"/>
                </a:cubicBezTo>
                <a:lnTo>
                  <a:pt x="13615" y="7338"/>
                </a:lnTo>
                <a:lnTo>
                  <a:pt x="14480" y="7338"/>
                </a:lnTo>
                <a:cubicBezTo>
                  <a:pt x="14731" y="7338"/>
                  <a:pt x="14955" y="7143"/>
                  <a:pt x="14982" y="6892"/>
                </a:cubicBezTo>
                <a:cubicBezTo>
                  <a:pt x="15010" y="6613"/>
                  <a:pt x="14787" y="6362"/>
                  <a:pt x="14508" y="6362"/>
                </a:cubicBezTo>
                <a:lnTo>
                  <a:pt x="12918" y="6362"/>
                </a:lnTo>
                <a:lnTo>
                  <a:pt x="6111" y="3823"/>
                </a:lnTo>
                <a:lnTo>
                  <a:pt x="2400" y="112"/>
                </a:lnTo>
                <a:cubicBezTo>
                  <a:pt x="2316" y="29"/>
                  <a:pt x="2177" y="1"/>
                  <a:pt x="20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253" name="Google Shape;1253;p58"/>
          <p:cNvSpPr/>
          <p:nvPr/>
        </p:nvSpPr>
        <p:spPr>
          <a:xfrm>
            <a:off x="4369016" y="1263635"/>
            <a:ext cx="406005" cy="282136"/>
          </a:xfrm>
          <a:custGeom>
            <a:avLst/>
            <a:gdLst/>
            <a:ahLst/>
            <a:cxnLst/>
            <a:rect l="l" t="t" r="r" b="b"/>
            <a:pathLst>
              <a:path w="14815" h="10296" extrusionOk="0">
                <a:moveTo>
                  <a:pt x="1981" y="1"/>
                </a:moveTo>
                <a:cubicBezTo>
                  <a:pt x="1814" y="1"/>
                  <a:pt x="1675" y="84"/>
                  <a:pt x="1591" y="252"/>
                </a:cubicBezTo>
                <a:lnTo>
                  <a:pt x="698" y="1730"/>
                </a:lnTo>
                <a:cubicBezTo>
                  <a:pt x="642" y="1814"/>
                  <a:pt x="614" y="1898"/>
                  <a:pt x="614" y="1982"/>
                </a:cubicBezTo>
                <a:lnTo>
                  <a:pt x="614" y="3237"/>
                </a:lnTo>
                <a:lnTo>
                  <a:pt x="503" y="3237"/>
                </a:lnTo>
                <a:cubicBezTo>
                  <a:pt x="224" y="3237"/>
                  <a:pt x="1" y="3460"/>
                  <a:pt x="28" y="3739"/>
                </a:cubicBezTo>
                <a:lnTo>
                  <a:pt x="28" y="4939"/>
                </a:lnTo>
                <a:cubicBezTo>
                  <a:pt x="28" y="5190"/>
                  <a:pt x="224" y="5413"/>
                  <a:pt x="503" y="5413"/>
                </a:cubicBezTo>
                <a:lnTo>
                  <a:pt x="614" y="5413"/>
                </a:lnTo>
                <a:lnTo>
                  <a:pt x="614" y="9821"/>
                </a:lnTo>
                <a:cubicBezTo>
                  <a:pt x="614" y="10100"/>
                  <a:pt x="838" y="10296"/>
                  <a:pt x="1089" y="10296"/>
                </a:cubicBezTo>
                <a:lnTo>
                  <a:pt x="2902" y="10296"/>
                </a:lnTo>
                <a:cubicBezTo>
                  <a:pt x="3153" y="10296"/>
                  <a:pt x="3376" y="10100"/>
                  <a:pt x="3376" y="9821"/>
                </a:cubicBezTo>
                <a:lnTo>
                  <a:pt x="3376" y="5413"/>
                </a:lnTo>
                <a:lnTo>
                  <a:pt x="4241" y="5413"/>
                </a:lnTo>
                <a:lnTo>
                  <a:pt x="4241" y="9821"/>
                </a:lnTo>
                <a:cubicBezTo>
                  <a:pt x="4241" y="10100"/>
                  <a:pt x="4437" y="10296"/>
                  <a:pt x="4716" y="10296"/>
                </a:cubicBezTo>
                <a:lnTo>
                  <a:pt x="6501" y="10296"/>
                </a:lnTo>
                <a:cubicBezTo>
                  <a:pt x="6780" y="10296"/>
                  <a:pt x="6975" y="10100"/>
                  <a:pt x="6975" y="9821"/>
                </a:cubicBezTo>
                <a:lnTo>
                  <a:pt x="6975" y="5413"/>
                </a:lnTo>
                <a:lnTo>
                  <a:pt x="7840" y="5413"/>
                </a:lnTo>
                <a:lnTo>
                  <a:pt x="7840" y="9821"/>
                </a:lnTo>
                <a:cubicBezTo>
                  <a:pt x="7840" y="10100"/>
                  <a:pt x="8063" y="10296"/>
                  <a:pt x="8314" y="10296"/>
                </a:cubicBezTo>
                <a:lnTo>
                  <a:pt x="10128" y="10296"/>
                </a:lnTo>
                <a:cubicBezTo>
                  <a:pt x="10379" y="10296"/>
                  <a:pt x="10602" y="10100"/>
                  <a:pt x="10602" y="9821"/>
                </a:cubicBezTo>
                <a:lnTo>
                  <a:pt x="10602" y="5413"/>
                </a:lnTo>
                <a:lnTo>
                  <a:pt x="11467" y="5413"/>
                </a:lnTo>
                <a:lnTo>
                  <a:pt x="11467" y="9821"/>
                </a:lnTo>
                <a:cubicBezTo>
                  <a:pt x="11467" y="10100"/>
                  <a:pt x="11662" y="10296"/>
                  <a:pt x="11941" y="10296"/>
                </a:cubicBezTo>
                <a:lnTo>
                  <a:pt x="13727" y="10296"/>
                </a:lnTo>
                <a:cubicBezTo>
                  <a:pt x="13978" y="10296"/>
                  <a:pt x="14201" y="10100"/>
                  <a:pt x="14201" y="9821"/>
                </a:cubicBezTo>
                <a:lnTo>
                  <a:pt x="14201" y="5413"/>
                </a:lnTo>
                <a:lnTo>
                  <a:pt x="14341" y="5413"/>
                </a:lnTo>
                <a:cubicBezTo>
                  <a:pt x="14592" y="5413"/>
                  <a:pt x="14815" y="5190"/>
                  <a:pt x="14815" y="4939"/>
                </a:cubicBezTo>
                <a:lnTo>
                  <a:pt x="14815" y="3739"/>
                </a:lnTo>
                <a:cubicBezTo>
                  <a:pt x="14815" y="3460"/>
                  <a:pt x="14592" y="3237"/>
                  <a:pt x="14341" y="3237"/>
                </a:cubicBezTo>
                <a:cubicBezTo>
                  <a:pt x="14341" y="3237"/>
                  <a:pt x="14341" y="3237"/>
                  <a:pt x="14313" y="3237"/>
                </a:cubicBezTo>
                <a:lnTo>
                  <a:pt x="14201" y="3237"/>
                </a:lnTo>
                <a:lnTo>
                  <a:pt x="14201" y="1982"/>
                </a:lnTo>
                <a:cubicBezTo>
                  <a:pt x="14201" y="1898"/>
                  <a:pt x="14173" y="1814"/>
                  <a:pt x="14145" y="1730"/>
                </a:cubicBezTo>
                <a:lnTo>
                  <a:pt x="13253" y="252"/>
                </a:lnTo>
                <a:cubicBezTo>
                  <a:pt x="13141" y="84"/>
                  <a:pt x="13002" y="1"/>
                  <a:pt x="12834" y="1"/>
                </a:cubicBezTo>
                <a:cubicBezTo>
                  <a:pt x="12667" y="1"/>
                  <a:pt x="12499" y="84"/>
                  <a:pt x="12416" y="252"/>
                </a:cubicBezTo>
                <a:lnTo>
                  <a:pt x="11523" y="1730"/>
                </a:lnTo>
                <a:cubicBezTo>
                  <a:pt x="11467" y="1814"/>
                  <a:pt x="11467" y="1898"/>
                  <a:pt x="11467" y="1982"/>
                </a:cubicBezTo>
                <a:lnTo>
                  <a:pt x="11467" y="3237"/>
                </a:lnTo>
                <a:lnTo>
                  <a:pt x="10602" y="3237"/>
                </a:lnTo>
                <a:lnTo>
                  <a:pt x="10602" y="1982"/>
                </a:lnTo>
                <a:cubicBezTo>
                  <a:pt x="10602" y="1898"/>
                  <a:pt x="10574" y="1814"/>
                  <a:pt x="10519" y="1730"/>
                </a:cubicBezTo>
                <a:lnTo>
                  <a:pt x="9626" y="252"/>
                </a:lnTo>
                <a:cubicBezTo>
                  <a:pt x="9542" y="84"/>
                  <a:pt x="9375" y="1"/>
                  <a:pt x="9207" y="1"/>
                </a:cubicBezTo>
                <a:cubicBezTo>
                  <a:pt x="9068" y="1"/>
                  <a:pt x="8900" y="84"/>
                  <a:pt x="8817" y="252"/>
                </a:cubicBezTo>
                <a:lnTo>
                  <a:pt x="7924" y="1730"/>
                </a:lnTo>
                <a:cubicBezTo>
                  <a:pt x="7868" y="1814"/>
                  <a:pt x="7840" y="1898"/>
                  <a:pt x="7840" y="1982"/>
                </a:cubicBezTo>
                <a:lnTo>
                  <a:pt x="7840" y="3237"/>
                </a:lnTo>
                <a:lnTo>
                  <a:pt x="6975" y="3237"/>
                </a:lnTo>
                <a:lnTo>
                  <a:pt x="6975" y="1982"/>
                </a:lnTo>
                <a:cubicBezTo>
                  <a:pt x="6975" y="1898"/>
                  <a:pt x="6947" y="1814"/>
                  <a:pt x="6920" y="1730"/>
                </a:cubicBezTo>
                <a:lnTo>
                  <a:pt x="6027" y="252"/>
                </a:lnTo>
                <a:cubicBezTo>
                  <a:pt x="5915" y="84"/>
                  <a:pt x="5776" y="1"/>
                  <a:pt x="5608" y="1"/>
                </a:cubicBezTo>
                <a:cubicBezTo>
                  <a:pt x="5441" y="1"/>
                  <a:pt x="5301" y="84"/>
                  <a:pt x="5190" y="252"/>
                </a:cubicBezTo>
                <a:lnTo>
                  <a:pt x="4297" y="1730"/>
                </a:lnTo>
                <a:cubicBezTo>
                  <a:pt x="4269" y="1814"/>
                  <a:pt x="4241" y="1898"/>
                  <a:pt x="4241" y="1982"/>
                </a:cubicBezTo>
                <a:lnTo>
                  <a:pt x="4241" y="3237"/>
                </a:lnTo>
                <a:lnTo>
                  <a:pt x="3376" y="3237"/>
                </a:lnTo>
                <a:lnTo>
                  <a:pt x="3376" y="1982"/>
                </a:lnTo>
                <a:cubicBezTo>
                  <a:pt x="3376" y="1898"/>
                  <a:pt x="3348" y="1814"/>
                  <a:pt x="3293" y="1730"/>
                </a:cubicBezTo>
                <a:lnTo>
                  <a:pt x="2400" y="252"/>
                </a:lnTo>
                <a:cubicBezTo>
                  <a:pt x="2344" y="140"/>
                  <a:pt x="2260" y="57"/>
                  <a:pt x="2149" y="29"/>
                </a:cubicBezTo>
                <a:cubicBezTo>
                  <a:pt x="2093" y="1"/>
                  <a:pt x="2037" y="1"/>
                  <a:pt x="1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64B0E115-7709-B808-E056-669869125AAA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42DD9C8C-84C2-28A3-462A-5FE023012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D18B536F-2E4C-0E3D-135A-6A1A0237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CAE6B7D-4212-DD45-EFEE-F142B0F60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2976DF5C-47A3-99E7-0002-6EB0FC6C6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98CE7659-8D64-FF80-91BF-05D3A641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4917D698-14A0-BB8F-04C1-A71A6730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E7D63042-C2B4-AC21-DE8D-4370F57B5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7FF0F786-748A-98BA-9D07-2E61C768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4994404B-9F0C-7E13-0F59-9B2C718B7B82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2FD63779-A405-F71E-FB83-7593C2356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BC017B77-203E-EAF7-BF46-8FA7A73E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42A96EFD-9752-0D0D-97BB-A841B351F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095BE6D0-7199-753B-3BD2-6D6C6ACC1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3EC9871C-2841-B6A6-2A60-36132F27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13BF0DF1-AFDD-9418-13A8-E8D642E99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3E06CD3B-94EE-0571-E4D2-703DAF751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0D3C98F6-9893-3389-CF9D-DFCDC3B23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9"/>
          <p:cNvSpPr txBox="1">
            <a:spLocks noGrp="1"/>
          </p:cNvSpPr>
          <p:nvPr>
            <p:ph type="title" idx="2"/>
          </p:nvPr>
        </p:nvSpPr>
        <p:spPr>
          <a:xfrm>
            <a:off x="1511850" y="2778480"/>
            <a:ext cx="61203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«این نقل قول آمده است. کلماتی پر از حکمت که یکی از افراد مهم گفته و می تواند خواننده را الهام بخشد.»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60" name="Google Shape;1260;p59"/>
          <p:cNvSpPr/>
          <p:nvPr/>
        </p:nvSpPr>
        <p:spPr>
          <a:xfrm>
            <a:off x="3012954" y="4402255"/>
            <a:ext cx="3118092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61" name="Google Shape;1261;p59"/>
          <p:cNvSpPr txBox="1">
            <a:spLocks noGrp="1"/>
          </p:cNvSpPr>
          <p:nvPr>
            <p:ph type="title"/>
          </p:nvPr>
        </p:nvSpPr>
        <p:spPr>
          <a:xfrm>
            <a:off x="3045300" y="4492280"/>
            <a:ext cx="3053400" cy="2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-کسی معروف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3C2C342-3E81-0FEF-754B-D1D9774CA6E3}"/>
              </a:ext>
            </a:extLst>
          </p:cNvPr>
          <p:cNvGrpSpPr/>
          <p:nvPr/>
        </p:nvGrpSpPr>
        <p:grpSpPr>
          <a:xfrm>
            <a:off x="3452813" y="331788"/>
            <a:ext cx="2681287" cy="2605087"/>
            <a:chOff x="3452813" y="331788"/>
            <a:chExt cx="2681287" cy="260508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8345767-C107-43E0-9359-2D6C02D16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31788"/>
              <a:ext cx="322262" cy="687387"/>
            </a:xfrm>
            <a:custGeom>
              <a:avLst/>
              <a:gdLst>
                <a:gd name="T0" fmla="*/ 8 w 85"/>
                <a:gd name="T1" fmla="*/ 118 h 182"/>
                <a:gd name="T2" fmla="*/ 10 w 85"/>
                <a:gd name="T3" fmla="*/ 142 h 182"/>
                <a:gd name="T4" fmla="*/ 65 w 85"/>
                <a:gd name="T5" fmla="*/ 164 h 182"/>
                <a:gd name="T6" fmla="*/ 65 w 85"/>
                <a:gd name="T7" fmla="*/ 164 h 182"/>
                <a:gd name="T8" fmla="*/ 65 w 85"/>
                <a:gd name="T9" fmla="*/ 164 h 182"/>
                <a:gd name="T10" fmla="*/ 65 w 85"/>
                <a:gd name="T11" fmla="*/ 164 h 182"/>
                <a:gd name="T12" fmla="*/ 54 w 85"/>
                <a:gd name="T13" fmla="*/ 78 h 182"/>
                <a:gd name="T14" fmla="*/ 42 w 85"/>
                <a:gd name="T15" fmla="*/ 64 h 182"/>
                <a:gd name="T16" fmla="*/ 44 w 85"/>
                <a:gd name="T17" fmla="*/ 57 h 182"/>
                <a:gd name="T18" fmla="*/ 55 w 85"/>
                <a:gd name="T19" fmla="*/ 44 h 182"/>
                <a:gd name="T20" fmla="*/ 73 w 85"/>
                <a:gd name="T21" fmla="*/ 16 h 182"/>
                <a:gd name="T22" fmla="*/ 54 w 85"/>
                <a:gd name="T23" fmla="*/ 11 h 182"/>
                <a:gd name="T24" fmla="*/ 40 w 85"/>
                <a:gd name="T25" fmla="*/ 59 h 182"/>
                <a:gd name="T26" fmla="*/ 0 w 85"/>
                <a:gd name="T27" fmla="*/ 27 h 182"/>
                <a:gd name="T28" fmla="*/ 8 w 85"/>
                <a:gd name="T29" fmla="*/ 1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82">
                  <a:moveTo>
                    <a:pt x="8" y="118"/>
                  </a:moveTo>
                  <a:cubicBezTo>
                    <a:pt x="7" y="126"/>
                    <a:pt x="8" y="134"/>
                    <a:pt x="10" y="142"/>
                  </a:cubicBezTo>
                  <a:cubicBezTo>
                    <a:pt x="16" y="172"/>
                    <a:pt x="40" y="182"/>
                    <a:pt x="65" y="164"/>
                  </a:cubicBezTo>
                  <a:cubicBezTo>
                    <a:pt x="65" y="164"/>
                    <a:pt x="65" y="164"/>
                    <a:pt x="65" y="164"/>
                  </a:cubicBezTo>
                  <a:cubicBezTo>
                    <a:pt x="65" y="164"/>
                    <a:pt x="65" y="164"/>
                    <a:pt x="65" y="164"/>
                  </a:cubicBezTo>
                  <a:cubicBezTo>
                    <a:pt x="65" y="164"/>
                    <a:pt x="65" y="164"/>
                    <a:pt x="65" y="164"/>
                  </a:cubicBezTo>
                  <a:cubicBezTo>
                    <a:pt x="85" y="132"/>
                    <a:pt x="75" y="104"/>
                    <a:pt x="54" y="78"/>
                  </a:cubicBezTo>
                  <a:cubicBezTo>
                    <a:pt x="50" y="73"/>
                    <a:pt x="46" y="69"/>
                    <a:pt x="42" y="64"/>
                  </a:cubicBezTo>
                  <a:cubicBezTo>
                    <a:pt x="40" y="61"/>
                    <a:pt x="39" y="56"/>
                    <a:pt x="44" y="57"/>
                  </a:cubicBezTo>
                  <a:cubicBezTo>
                    <a:pt x="57" y="60"/>
                    <a:pt x="52" y="49"/>
                    <a:pt x="55" y="44"/>
                  </a:cubicBezTo>
                  <a:cubicBezTo>
                    <a:pt x="60" y="34"/>
                    <a:pt x="57" y="19"/>
                    <a:pt x="73" y="16"/>
                  </a:cubicBezTo>
                  <a:cubicBezTo>
                    <a:pt x="69" y="5"/>
                    <a:pt x="65" y="0"/>
                    <a:pt x="54" y="11"/>
                  </a:cubicBezTo>
                  <a:cubicBezTo>
                    <a:pt x="43" y="24"/>
                    <a:pt x="36" y="39"/>
                    <a:pt x="40" y="59"/>
                  </a:cubicBezTo>
                  <a:cubicBezTo>
                    <a:pt x="25" y="49"/>
                    <a:pt x="17" y="35"/>
                    <a:pt x="0" y="27"/>
                  </a:cubicBezTo>
                  <a:cubicBezTo>
                    <a:pt x="10" y="59"/>
                    <a:pt x="11" y="88"/>
                    <a:pt x="8" y="11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78DFA96-CD0D-464E-8864-C66BFF1A2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92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107B2BE-2748-4BF0-B17F-789FE7AC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541463"/>
              <a:ext cx="668337" cy="588962"/>
            </a:xfrm>
            <a:custGeom>
              <a:avLst/>
              <a:gdLst>
                <a:gd name="T0" fmla="*/ 121 w 177"/>
                <a:gd name="T1" fmla="*/ 17 h 156"/>
                <a:gd name="T2" fmla="*/ 39 w 177"/>
                <a:gd name="T3" fmla="*/ 35 h 156"/>
                <a:gd name="T4" fmla="*/ 12 w 177"/>
                <a:gd name="T5" fmla="*/ 117 h 156"/>
                <a:gd name="T6" fmla="*/ 11 w 177"/>
                <a:gd name="T7" fmla="*/ 119 h 156"/>
                <a:gd name="T8" fmla="*/ 8 w 177"/>
                <a:gd name="T9" fmla="*/ 124 h 156"/>
                <a:gd name="T10" fmla="*/ 0 w 177"/>
                <a:gd name="T11" fmla="*/ 156 h 156"/>
                <a:gd name="T12" fmla="*/ 36 w 177"/>
                <a:gd name="T13" fmla="*/ 108 h 156"/>
                <a:gd name="T14" fmla="*/ 36 w 177"/>
                <a:gd name="T15" fmla="*/ 109 h 156"/>
                <a:gd name="T16" fmla="*/ 53 w 177"/>
                <a:gd name="T17" fmla="*/ 88 h 156"/>
                <a:gd name="T18" fmla="*/ 142 w 177"/>
                <a:gd name="T19" fmla="*/ 77 h 156"/>
                <a:gd name="T20" fmla="*/ 177 w 177"/>
                <a:gd name="T21" fmla="*/ 109 h 156"/>
                <a:gd name="T22" fmla="*/ 121 w 177"/>
                <a:gd name="T23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56">
                  <a:moveTo>
                    <a:pt x="121" y="17"/>
                  </a:moveTo>
                  <a:cubicBezTo>
                    <a:pt x="88" y="0"/>
                    <a:pt x="57" y="8"/>
                    <a:pt x="39" y="35"/>
                  </a:cubicBezTo>
                  <a:cubicBezTo>
                    <a:pt x="21" y="60"/>
                    <a:pt x="13" y="87"/>
                    <a:pt x="12" y="117"/>
                  </a:cubicBezTo>
                  <a:cubicBezTo>
                    <a:pt x="12" y="118"/>
                    <a:pt x="11" y="119"/>
                    <a:pt x="11" y="119"/>
                  </a:cubicBezTo>
                  <a:cubicBezTo>
                    <a:pt x="8" y="120"/>
                    <a:pt x="7" y="121"/>
                    <a:pt x="8" y="124"/>
                  </a:cubicBezTo>
                  <a:cubicBezTo>
                    <a:pt x="0" y="133"/>
                    <a:pt x="6" y="146"/>
                    <a:pt x="0" y="156"/>
                  </a:cubicBezTo>
                  <a:cubicBezTo>
                    <a:pt x="23" y="149"/>
                    <a:pt x="29" y="128"/>
                    <a:pt x="36" y="108"/>
                  </a:cubicBezTo>
                  <a:cubicBezTo>
                    <a:pt x="36" y="108"/>
                    <a:pt x="36" y="109"/>
                    <a:pt x="36" y="109"/>
                  </a:cubicBezTo>
                  <a:cubicBezTo>
                    <a:pt x="45" y="105"/>
                    <a:pt x="47" y="95"/>
                    <a:pt x="53" y="88"/>
                  </a:cubicBezTo>
                  <a:cubicBezTo>
                    <a:pt x="80" y="56"/>
                    <a:pt x="108" y="52"/>
                    <a:pt x="142" y="77"/>
                  </a:cubicBezTo>
                  <a:cubicBezTo>
                    <a:pt x="153" y="86"/>
                    <a:pt x="163" y="97"/>
                    <a:pt x="177" y="109"/>
                  </a:cubicBezTo>
                  <a:cubicBezTo>
                    <a:pt x="170" y="68"/>
                    <a:pt x="156" y="35"/>
                    <a:pt x="121" y="1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8B1F9A-1DD5-4DB2-BDE6-F6D1040F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2082800"/>
              <a:ext cx="241300" cy="517525"/>
            </a:xfrm>
            <a:custGeom>
              <a:avLst/>
              <a:gdLst>
                <a:gd name="T0" fmla="*/ 50 w 64"/>
                <a:gd name="T1" fmla="*/ 131 h 137"/>
                <a:gd name="T2" fmla="*/ 60 w 64"/>
                <a:gd name="T3" fmla="*/ 98 h 137"/>
                <a:gd name="T4" fmla="*/ 53 w 64"/>
                <a:gd name="T5" fmla="*/ 51 h 137"/>
                <a:gd name="T6" fmla="*/ 57 w 64"/>
                <a:gd name="T7" fmla="*/ 16 h 137"/>
                <a:gd name="T8" fmla="*/ 45 w 64"/>
                <a:gd name="T9" fmla="*/ 8 h 137"/>
                <a:gd name="T10" fmla="*/ 0 w 64"/>
                <a:gd name="T11" fmla="*/ 80 h 137"/>
                <a:gd name="T12" fmla="*/ 12 w 64"/>
                <a:gd name="T13" fmla="*/ 119 h 137"/>
                <a:gd name="T14" fmla="*/ 50 w 64"/>
                <a:gd name="T15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7">
                  <a:moveTo>
                    <a:pt x="50" y="131"/>
                  </a:moveTo>
                  <a:cubicBezTo>
                    <a:pt x="64" y="125"/>
                    <a:pt x="64" y="112"/>
                    <a:pt x="60" y="98"/>
                  </a:cubicBezTo>
                  <a:cubicBezTo>
                    <a:pt x="56" y="83"/>
                    <a:pt x="54" y="67"/>
                    <a:pt x="53" y="51"/>
                  </a:cubicBezTo>
                  <a:cubicBezTo>
                    <a:pt x="52" y="39"/>
                    <a:pt x="56" y="28"/>
                    <a:pt x="57" y="16"/>
                  </a:cubicBezTo>
                  <a:cubicBezTo>
                    <a:pt x="57" y="9"/>
                    <a:pt x="55" y="0"/>
                    <a:pt x="45" y="8"/>
                  </a:cubicBezTo>
                  <a:cubicBezTo>
                    <a:pt x="21" y="27"/>
                    <a:pt x="2" y="49"/>
                    <a:pt x="0" y="80"/>
                  </a:cubicBezTo>
                  <a:cubicBezTo>
                    <a:pt x="0" y="95"/>
                    <a:pt x="4" y="108"/>
                    <a:pt x="12" y="119"/>
                  </a:cubicBezTo>
                  <a:cubicBezTo>
                    <a:pt x="21" y="132"/>
                    <a:pt x="36" y="137"/>
                    <a:pt x="50" y="13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A1A62F9-3825-4479-9A07-169F2054F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2105025"/>
              <a:ext cx="249237" cy="503237"/>
            </a:xfrm>
            <a:custGeom>
              <a:avLst/>
              <a:gdLst>
                <a:gd name="T0" fmla="*/ 49 w 66"/>
                <a:gd name="T1" fmla="*/ 128 h 133"/>
                <a:gd name="T2" fmla="*/ 60 w 66"/>
                <a:gd name="T3" fmla="*/ 95 h 133"/>
                <a:gd name="T4" fmla="*/ 56 w 66"/>
                <a:gd name="T5" fmla="*/ 24 h 133"/>
                <a:gd name="T6" fmla="*/ 56 w 66"/>
                <a:gd name="T7" fmla="*/ 10 h 133"/>
                <a:gd name="T8" fmla="*/ 45 w 66"/>
                <a:gd name="T9" fmla="*/ 5 h 133"/>
                <a:gd name="T10" fmla="*/ 0 w 66"/>
                <a:gd name="T11" fmla="*/ 79 h 133"/>
                <a:gd name="T12" fmla="*/ 11 w 66"/>
                <a:gd name="T13" fmla="*/ 114 h 133"/>
                <a:gd name="T14" fmla="*/ 49 w 66"/>
                <a:gd name="T15" fmla="*/ 1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33">
                  <a:moveTo>
                    <a:pt x="49" y="128"/>
                  </a:moveTo>
                  <a:cubicBezTo>
                    <a:pt x="66" y="122"/>
                    <a:pt x="63" y="108"/>
                    <a:pt x="60" y="95"/>
                  </a:cubicBezTo>
                  <a:cubicBezTo>
                    <a:pt x="54" y="71"/>
                    <a:pt x="49" y="48"/>
                    <a:pt x="56" y="24"/>
                  </a:cubicBezTo>
                  <a:cubicBezTo>
                    <a:pt x="57" y="20"/>
                    <a:pt x="57" y="15"/>
                    <a:pt x="56" y="10"/>
                  </a:cubicBezTo>
                  <a:cubicBezTo>
                    <a:pt x="56" y="1"/>
                    <a:pt x="51" y="0"/>
                    <a:pt x="45" y="5"/>
                  </a:cubicBezTo>
                  <a:cubicBezTo>
                    <a:pt x="21" y="24"/>
                    <a:pt x="1" y="46"/>
                    <a:pt x="0" y="79"/>
                  </a:cubicBezTo>
                  <a:cubicBezTo>
                    <a:pt x="0" y="92"/>
                    <a:pt x="4" y="104"/>
                    <a:pt x="11" y="114"/>
                  </a:cubicBezTo>
                  <a:cubicBezTo>
                    <a:pt x="20" y="128"/>
                    <a:pt x="34" y="133"/>
                    <a:pt x="49" y="12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AC32CC-9A9E-406D-B0B2-F1146BD78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2146300"/>
              <a:ext cx="207962" cy="449262"/>
            </a:xfrm>
            <a:custGeom>
              <a:avLst/>
              <a:gdLst>
                <a:gd name="T0" fmla="*/ 48 w 55"/>
                <a:gd name="T1" fmla="*/ 85 h 119"/>
                <a:gd name="T2" fmla="*/ 8 w 55"/>
                <a:gd name="T3" fmla="*/ 0 h 119"/>
                <a:gd name="T4" fmla="*/ 8 w 55"/>
                <a:gd name="T5" fmla="*/ 78 h 119"/>
                <a:gd name="T6" fmla="*/ 4 w 55"/>
                <a:gd name="T7" fmla="*/ 119 h 119"/>
                <a:gd name="T8" fmla="*/ 48 w 55"/>
                <a:gd name="T9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9">
                  <a:moveTo>
                    <a:pt x="48" y="85"/>
                  </a:moveTo>
                  <a:cubicBezTo>
                    <a:pt x="55" y="54"/>
                    <a:pt x="37" y="16"/>
                    <a:pt x="8" y="0"/>
                  </a:cubicBezTo>
                  <a:cubicBezTo>
                    <a:pt x="0" y="27"/>
                    <a:pt x="0" y="53"/>
                    <a:pt x="8" y="78"/>
                  </a:cubicBezTo>
                  <a:cubicBezTo>
                    <a:pt x="12" y="92"/>
                    <a:pt x="15" y="105"/>
                    <a:pt x="4" y="119"/>
                  </a:cubicBezTo>
                  <a:cubicBezTo>
                    <a:pt x="29" y="118"/>
                    <a:pt x="43" y="106"/>
                    <a:pt x="48" y="85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8B08FE-C938-41B9-B6D4-85857466B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2143125"/>
              <a:ext cx="196850" cy="446087"/>
            </a:xfrm>
            <a:custGeom>
              <a:avLst/>
              <a:gdLst>
                <a:gd name="T0" fmla="*/ 50 w 52"/>
                <a:gd name="T1" fmla="*/ 75 h 118"/>
                <a:gd name="T2" fmla="*/ 26 w 52"/>
                <a:gd name="T3" fmla="*/ 10 h 118"/>
                <a:gd name="T4" fmla="*/ 14 w 52"/>
                <a:gd name="T5" fmla="*/ 2 h 118"/>
                <a:gd name="T6" fmla="*/ 6 w 52"/>
                <a:gd name="T7" fmla="*/ 15 h 118"/>
                <a:gd name="T8" fmla="*/ 10 w 52"/>
                <a:gd name="T9" fmla="*/ 80 h 118"/>
                <a:gd name="T10" fmla="*/ 4 w 52"/>
                <a:gd name="T11" fmla="*/ 118 h 118"/>
                <a:gd name="T12" fmla="*/ 50 w 52"/>
                <a:gd name="T1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18">
                  <a:moveTo>
                    <a:pt x="50" y="75"/>
                  </a:moveTo>
                  <a:cubicBezTo>
                    <a:pt x="52" y="49"/>
                    <a:pt x="42" y="28"/>
                    <a:pt x="26" y="10"/>
                  </a:cubicBezTo>
                  <a:cubicBezTo>
                    <a:pt x="23" y="6"/>
                    <a:pt x="20" y="0"/>
                    <a:pt x="14" y="2"/>
                  </a:cubicBezTo>
                  <a:cubicBezTo>
                    <a:pt x="8" y="4"/>
                    <a:pt x="7" y="10"/>
                    <a:pt x="6" y="15"/>
                  </a:cubicBezTo>
                  <a:cubicBezTo>
                    <a:pt x="0" y="37"/>
                    <a:pt x="5" y="59"/>
                    <a:pt x="10" y="80"/>
                  </a:cubicBezTo>
                  <a:cubicBezTo>
                    <a:pt x="14" y="93"/>
                    <a:pt x="15" y="105"/>
                    <a:pt x="4" y="118"/>
                  </a:cubicBezTo>
                  <a:cubicBezTo>
                    <a:pt x="35" y="114"/>
                    <a:pt x="48" y="101"/>
                    <a:pt x="50" y="75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9AD666-23E0-4F43-A27C-6A31FD5A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8" y="2149475"/>
              <a:ext cx="207962" cy="446087"/>
            </a:xfrm>
            <a:custGeom>
              <a:avLst/>
              <a:gdLst>
                <a:gd name="T0" fmla="*/ 49 w 55"/>
                <a:gd name="T1" fmla="*/ 82 h 118"/>
                <a:gd name="T2" fmla="*/ 8 w 55"/>
                <a:gd name="T3" fmla="*/ 0 h 118"/>
                <a:gd name="T4" fmla="*/ 9 w 55"/>
                <a:gd name="T5" fmla="*/ 80 h 118"/>
                <a:gd name="T6" fmla="*/ 5 w 55"/>
                <a:gd name="T7" fmla="*/ 118 h 118"/>
                <a:gd name="T8" fmla="*/ 49 w 55"/>
                <a:gd name="T9" fmla="*/ 8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8">
                  <a:moveTo>
                    <a:pt x="49" y="82"/>
                  </a:moveTo>
                  <a:cubicBezTo>
                    <a:pt x="55" y="51"/>
                    <a:pt x="35" y="11"/>
                    <a:pt x="8" y="0"/>
                  </a:cubicBezTo>
                  <a:cubicBezTo>
                    <a:pt x="0" y="27"/>
                    <a:pt x="1" y="53"/>
                    <a:pt x="9" y="80"/>
                  </a:cubicBezTo>
                  <a:cubicBezTo>
                    <a:pt x="13" y="93"/>
                    <a:pt x="14" y="106"/>
                    <a:pt x="5" y="118"/>
                  </a:cubicBezTo>
                  <a:cubicBezTo>
                    <a:pt x="29" y="117"/>
                    <a:pt x="45" y="104"/>
                    <a:pt x="49" y="8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E61D777-9D2A-4A1F-A201-E984872D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5" y="841375"/>
              <a:ext cx="230187" cy="1289050"/>
            </a:xfrm>
            <a:custGeom>
              <a:avLst/>
              <a:gdLst>
                <a:gd name="T0" fmla="*/ 18 w 61"/>
                <a:gd name="T1" fmla="*/ 169 h 341"/>
                <a:gd name="T2" fmla="*/ 20 w 61"/>
                <a:gd name="T3" fmla="*/ 181 h 341"/>
                <a:gd name="T4" fmla="*/ 26 w 61"/>
                <a:gd name="T5" fmla="*/ 214 h 341"/>
                <a:gd name="T6" fmla="*/ 27 w 61"/>
                <a:gd name="T7" fmla="*/ 229 h 341"/>
                <a:gd name="T8" fmla="*/ 26 w 61"/>
                <a:gd name="T9" fmla="*/ 262 h 341"/>
                <a:gd name="T10" fmla="*/ 15 w 61"/>
                <a:gd name="T11" fmla="*/ 328 h 341"/>
                <a:gd name="T12" fmla="*/ 18 w 61"/>
                <a:gd name="T13" fmla="*/ 338 h 341"/>
                <a:gd name="T14" fmla="*/ 25 w 61"/>
                <a:gd name="T15" fmla="*/ 332 h 341"/>
                <a:gd name="T16" fmla="*/ 41 w 61"/>
                <a:gd name="T17" fmla="*/ 257 h 341"/>
                <a:gd name="T18" fmla="*/ 46 w 61"/>
                <a:gd name="T19" fmla="*/ 247 h 341"/>
                <a:gd name="T20" fmla="*/ 60 w 61"/>
                <a:gd name="T21" fmla="*/ 121 h 341"/>
                <a:gd name="T22" fmla="*/ 40 w 61"/>
                <a:gd name="T23" fmla="*/ 0 h 341"/>
                <a:gd name="T24" fmla="*/ 5 w 61"/>
                <a:gd name="T25" fmla="*/ 124 h 341"/>
                <a:gd name="T26" fmla="*/ 18 w 61"/>
                <a:gd name="T27" fmla="*/ 16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41">
                  <a:moveTo>
                    <a:pt x="18" y="169"/>
                  </a:moveTo>
                  <a:cubicBezTo>
                    <a:pt x="16" y="174"/>
                    <a:pt x="19" y="177"/>
                    <a:pt x="20" y="181"/>
                  </a:cubicBezTo>
                  <a:cubicBezTo>
                    <a:pt x="21" y="193"/>
                    <a:pt x="21" y="204"/>
                    <a:pt x="26" y="214"/>
                  </a:cubicBezTo>
                  <a:cubicBezTo>
                    <a:pt x="26" y="219"/>
                    <a:pt x="27" y="224"/>
                    <a:pt x="27" y="229"/>
                  </a:cubicBezTo>
                  <a:cubicBezTo>
                    <a:pt x="23" y="240"/>
                    <a:pt x="25" y="251"/>
                    <a:pt x="26" y="262"/>
                  </a:cubicBezTo>
                  <a:cubicBezTo>
                    <a:pt x="24" y="284"/>
                    <a:pt x="22" y="307"/>
                    <a:pt x="15" y="328"/>
                  </a:cubicBezTo>
                  <a:cubicBezTo>
                    <a:pt x="14" y="333"/>
                    <a:pt x="13" y="336"/>
                    <a:pt x="18" y="338"/>
                  </a:cubicBezTo>
                  <a:cubicBezTo>
                    <a:pt x="25" y="341"/>
                    <a:pt x="25" y="335"/>
                    <a:pt x="25" y="332"/>
                  </a:cubicBezTo>
                  <a:cubicBezTo>
                    <a:pt x="32" y="307"/>
                    <a:pt x="42" y="283"/>
                    <a:pt x="41" y="257"/>
                  </a:cubicBezTo>
                  <a:cubicBezTo>
                    <a:pt x="46" y="255"/>
                    <a:pt x="45" y="251"/>
                    <a:pt x="46" y="247"/>
                  </a:cubicBezTo>
                  <a:cubicBezTo>
                    <a:pt x="53" y="205"/>
                    <a:pt x="60" y="163"/>
                    <a:pt x="60" y="121"/>
                  </a:cubicBezTo>
                  <a:cubicBezTo>
                    <a:pt x="61" y="81"/>
                    <a:pt x="56" y="42"/>
                    <a:pt x="40" y="0"/>
                  </a:cubicBezTo>
                  <a:cubicBezTo>
                    <a:pt x="19" y="42"/>
                    <a:pt x="0" y="80"/>
                    <a:pt x="5" y="124"/>
                  </a:cubicBezTo>
                  <a:cubicBezTo>
                    <a:pt x="10" y="139"/>
                    <a:pt x="14" y="154"/>
                    <a:pt x="18" y="16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7C91FE4-9737-4F9C-B02C-2461E8DA0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913" y="474663"/>
              <a:ext cx="298450" cy="541337"/>
            </a:xfrm>
            <a:custGeom>
              <a:avLst/>
              <a:gdLst>
                <a:gd name="T0" fmla="*/ 19 w 79"/>
                <a:gd name="T1" fmla="*/ 131 h 143"/>
                <a:gd name="T2" fmla="*/ 44 w 79"/>
                <a:gd name="T3" fmla="*/ 82 h 143"/>
                <a:gd name="T4" fmla="*/ 72 w 79"/>
                <a:gd name="T5" fmla="*/ 10 h 143"/>
                <a:gd name="T6" fmla="*/ 74 w 79"/>
                <a:gd name="T7" fmla="*/ 0 h 143"/>
                <a:gd name="T8" fmla="*/ 41 w 79"/>
                <a:gd name="T9" fmla="*/ 21 h 143"/>
                <a:gd name="T10" fmla="*/ 14 w 79"/>
                <a:gd name="T11" fmla="*/ 114 h 143"/>
                <a:gd name="T12" fmla="*/ 0 w 79"/>
                <a:gd name="T13" fmla="*/ 126 h 143"/>
                <a:gd name="T14" fmla="*/ 19 w 79"/>
                <a:gd name="T15" fmla="*/ 13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43">
                  <a:moveTo>
                    <a:pt x="19" y="131"/>
                  </a:moveTo>
                  <a:cubicBezTo>
                    <a:pt x="34" y="118"/>
                    <a:pt x="41" y="101"/>
                    <a:pt x="44" y="82"/>
                  </a:cubicBezTo>
                  <a:cubicBezTo>
                    <a:pt x="49" y="56"/>
                    <a:pt x="56" y="32"/>
                    <a:pt x="72" y="10"/>
                  </a:cubicBezTo>
                  <a:cubicBezTo>
                    <a:pt x="74" y="8"/>
                    <a:pt x="79" y="5"/>
                    <a:pt x="74" y="0"/>
                  </a:cubicBezTo>
                  <a:cubicBezTo>
                    <a:pt x="63" y="7"/>
                    <a:pt x="43" y="2"/>
                    <a:pt x="41" y="21"/>
                  </a:cubicBezTo>
                  <a:cubicBezTo>
                    <a:pt x="38" y="54"/>
                    <a:pt x="18" y="82"/>
                    <a:pt x="14" y="114"/>
                  </a:cubicBezTo>
                  <a:cubicBezTo>
                    <a:pt x="13" y="119"/>
                    <a:pt x="11" y="130"/>
                    <a:pt x="0" y="126"/>
                  </a:cubicBezTo>
                  <a:cubicBezTo>
                    <a:pt x="3" y="143"/>
                    <a:pt x="11" y="138"/>
                    <a:pt x="19" y="13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CF28892-0174-48A4-B196-68FCFEFECF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1027113"/>
              <a:ext cx="596900" cy="835025"/>
            </a:xfrm>
            <a:custGeom>
              <a:avLst/>
              <a:gdLst>
                <a:gd name="T0" fmla="*/ 45 w 158"/>
                <a:gd name="T1" fmla="*/ 120 h 221"/>
                <a:gd name="T2" fmla="*/ 61 w 158"/>
                <a:gd name="T3" fmla="*/ 119 h 221"/>
                <a:gd name="T4" fmla="*/ 92 w 158"/>
                <a:gd name="T5" fmla="*/ 125 h 221"/>
                <a:gd name="T6" fmla="*/ 92 w 158"/>
                <a:gd name="T7" fmla="*/ 125 h 221"/>
                <a:gd name="T8" fmla="*/ 101 w 158"/>
                <a:gd name="T9" fmla="*/ 131 h 221"/>
                <a:gd name="T10" fmla="*/ 132 w 158"/>
                <a:gd name="T11" fmla="*/ 176 h 221"/>
                <a:gd name="T12" fmla="*/ 137 w 158"/>
                <a:gd name="T13" fmla="*/ 184 h 221"/>
                <a:gd name="T14" fmla="*/ 147 w 158"/>
                <a:gd name="T15" fmla="*/ 221 h 221"/>
                <a:gd name="T16" fmla="*/ 145 w 158"/>
                <a:gd name="T17" fmla="*/ 184 h 221"/>
                <a:gd name="T18" fmla="*/ 145 w 158"/>
                <a:gd name="T19" fmla="*/ 180 h 221"/>
                <a:gd name="T20" fmla="*/ 144 w 158"/>
                <a:gd name="T21" fmla="*/ 171 h 221"/>
                <a:gd name="T22" fmla="*/ 133 w 158"/>
                <a:gd name="T23" fmla="*/ 100 h 221"/>
                <a:gd name="T24" fmla="*/ 125 w 158"/>
                <a:gd name="T25" fmla="*/ 72 h 221"/>
                <a:gd name="T26" fmla="*/ 135 w 158"/>
                <a:gd name="T27" fmla="*/ 0 h 221"/>
                <a:gd name="T28" fmla="*/ 121 w 158"/>
                <a:gd name="T29" fmla="*/ 47 h 221"/>
                <a:gd name="T30" fmla="*/ 117 w 158"/>
                <a:gd name="T31" fmla="*/ 67 h 221"/>
                <a:gd name="T32" fmla="*/ 102 w 158"/>
                <a:gd name="T33" fmla="*/ 80 h 221"/>
                <a:gd name="T34" fmla="*/ 90 w 158"/>
                <a:gd name="T35" fmla="*/ 77 h 221"/>
                <a:gd name="T36" fmla="*/ 13 w 158"/>
                <a:gd name="T37" fmla="*/ 117 h 221"/>
                <a:gd name="T38" fmla="*/ 0 w 158"/>
                <a:gd name="T39" fmla="*/ 169 h 221"/>
                <a:gd name="T40" fmla="*/ 15 w 158"/>
                <a:gd name="T41" fmla="*/ 141 h 221"/>
                <a:gd name="T42" fmla="*/ 45 w 158"/>
                <a:gd name="T43" fmla="*/ 120 h 221"/>
                <a:gd name="T44" fmla="*/ 93 w 158"/>
                <a:gd name="T45" fmla="*/ 104 h 221"/>
                <a:gd name="T46" fmla="*/ 92 w 158"/>
                <a:gd name="T47" fmla="*/ 98 h 221"/>
                <a:gd name="T48" fmla="*/ 93 w 158"/>
                <a:gd name="T49" fmla="*/ 104 h 221"/>
                <a:gd name="T50" fmla="*/ 94 w 158"/>
                <a:gd name="T51" fmla="*/ 110 h 221"/>
                <a:gd name="T52" fmla="*/ 93 w 158"/>
                <a:gd name="T53" fmla="*/ 109 h 221"/>
                <a:gd name="T54" fmla="*/ 94 w 158"/>
                <a:gd name="T55" fmla="*/ 110 h 221"/>
                <a:gd name="T56" fmla="*/ 91 w 158"/>
                <a:gd name="T57" fmla="*/ 89 h 221"/>
                <a:gd name="T58" fmla="*/ 90 w 158"/>
                <a:gd name="T59" fmla="*/ 83 h 221"/>
                <a:gd name="T60" fmla="*/ 91 w 158"/>
                <a:gd name="T61" fmla="*/ 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8" h="221">
                  <a:moveTo>
                    <a:pt x="45" y="120"/>
                  </a:moveTo>
                  <a:cubicBezTo>
                    <a:pt x="50" y="120"/>
                    <a:pt x="55" y="119"/>
                    <a:pt x="61" y="119"/>
                  </a:cubicBezTo>
                  <a:cubicBezTo>
                    <a:pt x="72" y="118"/>
                    <a:pt x="82" y="121"/>
                    <a:pt x="92" y="125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95" y="127"/>
                    <a:pt x="98" y="129"/>
                    <a:pt x="101" y="131"/>
                  </a:cubicBezTo>
                  <a:cubicBezTo>
                    <a:pt x="113" y="145"/>
                    <a:pt x="117" y="165"/>
                    <a:pt x="132" y="176"/>
                  </a:cubicBezTo>
                  <a:cubicBezTo>
                    <a:pt x="134" y="179"/>
                    <a:pt x="136" y="181"/>
                    <a:pt x="137" y="184"/>
                  </a:cubicBezTo>
                  <a:cubicBezTo>
                    <a:pt x="141" y="196"/>
                    <a:pt x="144" y="207"/>
                    <a:pt x="147" y="221"/>
                  </a:cubicBezTo>
                  <a:cubicBezTo>
                    <a:pt x="158" y="207"/>
                    <a:pt x="151" y="195"/>
                    <a:pt x="145" y="184"/>
                  </a:cubicBezTo>
                  <a:cubicBezTo>
                    <a:pt x="145" y="183"/>
                    <a:pt x="145" y="181"/>
                    <a:pt x="145" y="180"/>
                  </a:cubicBezTo>
                  <a:cubicBezTo>
                    <a:pt x="145" y="177"/>
                    <a:pt x="144" y="174"/>
                    <a:pt x="144" y="171"/>
                  </a:cubicBezTo>
                  <a:cubicBezTo>
                    <a:pt x="145" y="147"/>
                    <a:pt x="153" y="121"/>
                    <a:pt x="133" y="100"/>
                  </a:cubicBezTo>
                  <a:cubicBezTo>
                    <a:pt x="131" y="90"/>
                    <a:pt x="128" y="81"/>
                    <a:pt x="125" y="72"/>
                  </a:cubicBezTo>
                  <a:cubicBezTo>
                    <a:pt x="129" y="48"/>
                    <a:pt x="132" y="24"/>
                    <a:pt x="135" y="0"/>
                  </a:cubicBezTo>
                  <a:cubicBezTo>
                    <a:pt x="122" y="14"/>
                    <a:pt x="122" y="31"/>
                    <a:pt x="121" y="47"/>
                  </a:cubicBezTo>
                  <a:cubicBezTo>
                    <a:pt x="117" y="53"/>
                    <a:pt x="116" y="60"/>
                    <a:pt x="117" y="67"/>
                  </a:cubicBezTo>
                  <a:cubicBezTo>
                    <a:pt x="120" y="81"/>
                    <a:pt x="112" y="81"/>
                    <a:pt x="102" y="80"/>
                  </a:cubicBezTo>
                  <a:cubicBezTo>
                    <a:pt x="98" y="79"/>
                    <a:pt x="94" y="78"/>
                    <a:pt x="90" y="77"/>
                  </a:cubicBezTo>
                  <a:cubicBezTo>
                    <a:pt x="56" y="75"/>
                    <a:pt x="30" y="86"/>
                    <a:pt x="13" y="117"/>
                  </a:cubicBezTo>
                  <a:cubicBezTo>
                    <a:pt x="1" y="130"/>
                    <a:pt x="0" y="147"/>
                    <a:pt x="0" y="169"/>
                  </a:cubicBezTo>
                  <a:cubicBezTo>
                    <a:pt x="7" y="156"/>
                    <a:pt x="11" y="149"/>
                    <a:pt x="15" y="141"/>
                  </a:cubicBezTo>
                  <a:cubicBezTo>
                    <a:pt x="25" y="134"/>
                    <a:pt x="35" y="127"/>
                    <a:pt x="45" y="120"/>
                  </a:cubicBezTo>
                  <a:close/>
                  <a:moveTo>
                    <a:pt x="93" y="104"/>
                  </a:moveTo>
                  <a:cubicBezTo>
                    <a:pt x="93" y="102"/>
                    <a:pt x="93" y="100"/>
                    <a:pt x="92" y="98"/>
                  </a:cubicBezTo>
                  <a:cubicBezTo>
                    <a:pt x="93" y="100"/>
                    <a:pt x="93" y="102"/>
                    <a:pt x="93" y="104"/>
                  </a:cubicBezTo>
                  <a:close/>
                  <a:moveTo>
                    <a:pt x="94" y="110"/>
                  </a:moveTo>
                  <a:cubicBezTo>
                    <a:pt x="94" y="109"/>
                    <a:pt x="93" y="109"/>
                    <a:pt x="93" y="109"/>
                  </a:cubicBezTo>
                  <a:cubicBezTo>
                    <a:pt x="93" y="109"/>
                    <a:pt x="94" y="109"/>
                    <a:pt x="94" y="110"/>
                  </a:cubicBezTo>
                  <a:close/>
                  <a:moveTo>
                    <a:pt x="91" y="89"/>
                  </a:moveTo>
                  <a:cubicBezTo>
                    <a:pt x="91" y="87"/>
                    <a:pt x="90" y="85"/>
                    <a:pt x="90" y="83"/>
                  </a:cubicBezTo>
                  <a:cubicBezTo>
                    <a:pt x="90" y="85"/>
                    <a:pt x="91" y="87"/>
                    <a:pt x="91" y="8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C93FC7D-7E3C-4E52-BDE1-77B2EAAB9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2589213"/>
              <a:ext cx="400050" cy="339725"/>
            </a:xfrm>
            <a:custGeom>
              <a:avLst/>
              <a:gdLst>
                <a:gd name="T0" fmla="*/ 106 w 106"/>
                <a:gd name="T1" fmla="*/ 8 h 90"/>
                <a:gd name="T2" fmla="*/ 56 w 106"/>
                <a:gd name="T3" fmla="*/ 30 h 90"/>
                <a:gd name="T4" fmla="*/ 11 w 106"/>
                <a:gd name="T5" fmla="*/ 64 h 90"/>
                <a:gd name="T6" fmla="*/ 0 w 106"/>
                <a:gd name="T7" fmla="*/ 73 h 90"/>
                <a:gd name="T8" fmla="*/ 64 w 106"/>
                <a:gd name="T9" fmla="*/ 40 h 90"/>
                <a:gd name="T10" fmla="*/ 46 w 106"/>
                <a:gd name="T11" fmla="*/ 80 h 90"/>
                <a:gd name="T12" fmla="*/ 76 w 106"/>
                <a:gd name="T13" fmla="*/ 84 h 90"/>
                <a:gd name="T14" fmla="*/ 78 w 106"/>
                <a:gd name="T15" fmla="*/ 64 h 90"/>
                <a:gd name="T16" fmla="*/ 106 w 106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0">
                  <a:moveTo>
                    <a:pt x="106" y="8"/>
                  </a:moveTo>
                  <a:cubicBezTo>
                    <a:pt x="87" y="0"/>
                    <a:pt x="69" y="7"/>
                    <a:pt x="56" y="30"/>
                  </a:cubicBezTo>
                  <a:cubicBezTo>
                    <a:pt x="46" y="49"/>
                    <a:pt x="31" y="59"/>
                    <a:pt x="11" y="64"/>
                  </a:cubicBezTo>
                  <a:cubicBezTo>
                    <a:pt x="8" y="64"/>
                    <a:pt x="2" y="63"/>
                    <a:pt x="0" y="73"/>
                  </a:cubicBezTo>
                  <a:cubicBezTo>
                    <a:pt x="28" y="73"/>
                    <a:pt x="47" y="61"/>
                    <a:pt x="64" y="40"/>
                  </a:cubicBezTo>
                  <a:cubicBezTo>
                    <a:pt x="56" y="53"/>
                    <a:pt x="94" y="81"/>
                    <a:pt x="46" y="80"/>
                  </a:cubicBezTo>
                  <a:cubicBezTo>
                    <a:pt x="58" y="90"/>
                    <a:pt x="67" y="89"/>
                    <a:pt x="76" y="84"/>
                  </a:cubicBezTo>
                  <a:cubicBezTo>
                    <a:pt x="83" y="79"/>
                    <a:pt x="80" y="71"/>
                    <a:pt x="78" y="64"/>
                  </a:cubicBezTo>
                  <a:cubicBezTo>
                    <a:pt x="70" y="34"/>
                    <a:pt x="78" y="18"/>
                    <a:pt x="106" y="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12B3153-7CA6-4D70-8D25-82184B269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92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6432E4-FBB5-4E17-9BA2-077A2F5A2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392113"/>
              <a:ext cx="184150" cy="336550"/>
            </a:xfrm>
            <a:custGeom>
              <a:avLst/>
              <a:gdLst>
                <a:gd name="T0" fmla="*/ 33 w 49"/>
                <a:gd name="T1" fmla="*/ 89 h 89"/>
                <a:gd name="T2" fmla="*/ 46 w 49"/>
                <a:gd name="T3" fmla="*/ 33 h 89"/>
                <a:gd name="T4" fmla="*/ 22 w 49"/>
                <a:gd name="T5" fmla="*/ 0 h 89"/>
                <a:gd name="T6" fmla="*/ 33 w 4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89">
                  <a:moveTo>
                    <a:pt x="33" y="89"/>
                  </a:moveTo>
                  <a:cubicBezTo>
                    <a:pt x="42" y="72"/>
                    <a:pt x="49" y="53"/>
                    <a:pt x="46" y="33"/>
                  </a:cubicBezTo>
                  <a:cubicBezTo>
                    <a:pt x="45" y="18"/>
                    <a:pt x="41" y="3"/>
                    <a:pt x="22" y="0"/>
                  </a:cubicBezTo>
                  <a:cubicBezTo>
                    <a:pt x="8" y="32"/>
                    <a:pt x="0" y="62"/>
                    <a:pt x="33" y="8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1E85B-F36B-4A6E-9E0E-65C12F9D7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2595563"/>
              <a:ext cx="382587" cy="306387"/>
            </a:xfrm>
            <a:custGeom>
              <a:avLst/>
              <a:gdLst>
                <a:gd name="T0" fmla="*/ 88 w 101"/>
                <a:gd name="T1" fmla="*/ 42 h 81"/>
                <a:gd name="T2" fmla="*/ 74 w 101"/>
                <a:gd name="T3" fmla="*/ 67 h 81"/>
                <a:gd name="T4" fmla="*/ 50 w 101"/>
                <a:gd name="T5" fmla="*/ 47 h 81"/>
                <a:gd name="T6" fmla="*/ 37 w 101"/>
                <a:gd name="T7" fmla="*/ 17 h 81"/>
                <a:gd name="T8" fmla="*/ 0 w 101"/>
                <a:gd name="T9" fmla="*/ 10 h 81"/>
                <a:gd name="T10" fmla="*/ 12 w 101"/>
                <a:gd name="T11" fmla="*/ 12 h 81"/>
                <a:gd name="T12" fmla="*/ 22 w 101"/>
                <a:gd name="T13" fmla="*/ 41 h 81"/>
                <a:gd name="T14" fmla="*/ 13 w 101"/>
                <a:gd name="T15" fmla="*/ 79 h 81"/>
                <a:gd name="T16" fmla="*/ 27 w 101"/>
                <a:gd name="T17" fmla="*/ 49 h 81"/>
                <a:gd name="T18" fmla="*/ 36 w 101"/>
                <a:gd name="T19" fmla="*/ 41 h 81"/>
                <a:gd name="T20" fmla="*/ 42 w 101"/>
                <a:gd name="T21" fmla="*/ 50 h 81"/>
                <a:gd name="T22" fmla="*/ 81 w 101"/>
                <a:gd name="T23" fmla="*/ 75 h 81"/>
                <a:gd name="T24" fmla="*/ 92 w 101"/>
                <a:gd name="T25" fmla="*/ 31 h 81"/>
                <a:gd name="T26" fmla="*/ 88 w 101"/>
                <a:gd name="T2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1">
                  <a:moveTo>
                    <a:pt x="88" y="42"/>
                  </a:moveTo>
                  <a:cubicBezTo>
                    <a:pt x="88" y="53"/>
                    <a:pt x="88" y="65"/>
                    <a:pt x="74" y="67"/>
                  </a:cubicBezTo>
                  <a:cubicBezTo>
                    <a:pt x="61" y="68"/>
                    <a:pt x="51" y="62"/>
                    <a:pt x="50" y="47"/>
                  </a:cubicBezTo>
                  <a:cubicBezTo>
                    <a:pt x="49" y="36"/>
                    <a:pt x="44" y="26"/>
                    <a:pt x="37" y="17"/>
                  </a:cubicBezTo>
                  <a:cubicBezTo>
                    <a:pt x="28" y="6"/>
                    <a:pt x="17" y="0"/>
                    <a:pt x="0" y="10"/>
                  </a:cubicBezTo>
                  <a:cubicBezTo>
                    <a:pt x="6" y="11"/>
                    <a:pt x="9" y="12"/>
                    <a:pt x="12" y="12"/>
                  </a:cubicBezTo>
                  <a:cubicBezTo>
                    <a:pt x="33" y="18"/>
                    <a:pt x="35" y="24"/>
                    <a:pt x="22" y="41"/>
                  </a:cubicBezTo>
                  <a:cubicBezTo>
                    <a:pt x="13" y="52"/>
                    <a:pt x="8" y="64"/>
                    <a:pt x="13" y="79"/>
                  </a:cubicBezTo>
                  <a:cubicBezTo>
                    <a:pt x="21" y="69"/>
                    <a:pt x="20" y="57"/>
                    <a:pt x="27" y="49"/>
                  </a:cubicBezTo>
                  <a:cubicBezTo>
                    <a:pt x="30" y="46"/>
                    <a:pt x="33" y="42"/>
                    <a:pt x="36" y="41"/>
                  </a:cubicBezTo>
                  <a:cubicBezTo>
                    <a:pt x="41" y="41"/>
                    <a:pt x="41" y="47"/>
                    <a:pt x="42" y="50"/>
                  </a:cubicBezTo>
                  <a:cubicBezTo>
                    <a:pt x="47" y="70"/>
                    <a:pt x="65" y="81"/>
                    <a:pt x="81" y="75"/>
                  </a:cubicBezTo>
                  <a:cubicBezTo>
                    <a:pt x="97" y="69"/>
                    <a:pt x="101" y="51"/>
                    <a:pt x="92" y="31"/>
                  </a:cubicBezTo>
                  <a:cubicBezTo>
                    <a:pt x="86" y="34"/>
                    <a:pt x="88" y="39"/>
                    <a:pt x="88" y="4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05F3D86-8EA9-420A-8EAB-D4C4C08D6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2619375"/>
              <a:ext cx="287337" cy="306387"/>
            </a:xfrm>
            <a:custGeom>
              <a:avLst/>
              <a:gdLst>
                <a:gd name="T0" fmla="*/ 60 w 76"/>
                <a:gd name="T1" fmla="*/ 8 h 81"/>
                <a:gd name="T2" fmla="*/ 32 w 76"/>
                <a:gd name="T3" fmla="*/ 24 h 81"/>
                <a:gd name="T4" fmla="*/ 2 w 76"/>
                <a:gd name="T5" fmla="*/ 47 h 81"/>
                <a:gd name="T6" fmla="*/ 7 w 76"/>
                <a:gd name="T7" fmla="*/ 57 h 81"/>
                <a:gd name="T8" fmla="*/ 30 w 76"/>
                <a:gd name="T9" fmla="*/ 36 h 81"/>
                <a:gd name="T10" fmla="*/ 36 w 76"/>
                <a:gd name="T11" fmla="*/ 34 h 81"/>
                <a:gd name="T12" fmla="*/ 35 w 76"/>
                <a:gd name="T13" fmla="*/ 41 h 81"/>
                <a:gd name="T14" fmla="*/ 31 w 76"/>
                <a:gd name="T15" fmla="*/ 81 h 81"/>
                <a:gd name="T16" fmla="*/ 76 w 76"/>
                <a:gd name="T17" fmla="*/ 7 h 81"/>
                <a:gd name="T18" fmla="*/ 60 w 76"/>
                <a:gd name="T1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1">
                  <a:moveTo>
                    <a:pt x="60" y="8"/>
                  </a:moveTo>
                  <a:cubicBezTo>
                    <a:pt x="53" y="18"/>
                    <a:pt x="42" y="20"/>
                    <a:pt x="32" y="24"/>
                  </a:cubicBezTo>
                  <a:cubicBezTo>
                    <a:pt x="20" y="29"/>
                    <a:pt x="8" y="34"/>
                    <a:pt x="2" y="47"/>
                  </a:cubicBezTo>
                  <a:cubicBezTo>
                    <a:pt x="0" y="52"/>
                    <a:pt x="0" y="56"/>
                    <a:pt x="7" y="57"/>
                  </a:cubicBezTo>
                  <a:cubicBezTo>
                    <a:pt x="12" y="47"/>
                    <a:pt x="18" y="38"/>
                    <a:pt x="30" y="36"/>
                  </a:cubicBezTo>
                  <a:cubicBezTo>
                    <a:pt x="32" y="35"/>
                    <a:pt x="35" y="33"/>
                    <a:pt x="36" y="34"/>
                  </a:cubicBezTo>
                  <a:cubicBezTo>
                    <a:pt x="38" y="36"/>
                    <a:pt x="36" y="38"/>
                    <a:pt x="35" y="41"/>
                  </a:cubicBezTo>
                  <a:cubicBezTo>
                    <a:pt x="31" y="52"/>
                    <a:pt x="21" y="63"/>
                    <a:pt x="31" y="81"/>
                  </a:cubicBezTo>
                  <a:cubicBezTo>
                    <a:pt x="39" y="49"/>
                    <a:pt x="51" y="24"/>
                    <a:pt x="76" y="7"/>
                  </a:cubicBezTo>
                  <a:cubicBezTo>
                    <a:pt x="70" y="3"/>
                    <a:pt x="64" y="0"/>
                    <a:pt x="60" y="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5187B4E-67BB-4D5D-B781-AA3175E32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2625725"/>
              <a:ext cx="169862" cy="311150"/>
            </a:xfrm>
            <a:custGeom>
              <a:avLst/>
              <a:gdLst>
                <a:gd name="T0" fmla="*/ 23 w 45"/>
                <a:gd name="T1" fmla="*/ 0 h 82"/>
                <a:gd name="T2" fmla="*/ 12 w 45"/>
                <a:gd name="T3" fmla="*/ 37 h 82"/>
                <a:gd name="T4" fmla="*/ 8 w 45"/>
                <a:gd name="T5" fmla="*/ 82 h 82"/>
                <a:gd name="T6" fmla="*/ 32 w 45"/>
                <a:gd name="T7" fmla="*/ 30 h 82"/>
                <a:gd name="T8" fmla="*/ 32 w 45"/>
                <a:gd name="T9" fmla="*/ 66 h 82"/>
                <a:gd name="T10" fmla="*/ 23 w 45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2">
                  <a:moveTo>
                    <a:pt x="23" y="0"/>
                  </a:moveTo>
                  <a:cubicBezTo>
                    <a:pt x="34" y="18"/>
                    <a:pt x="17" y="25"/>
                    <a:pt x="12" y="37"/>
                  </a:cubicBezTo>
                  <a:cubicBezTo>
                    <a:pt x="7" y="50"/>
                    <a:pt x="0" y="62"/>
                    <a:pt x="8" y="82"/>
                  </a:cubicBezTo>
                  <a:cubicBezTo>
                    <a:pt x="15" y="62"/>
                    <a:pt x="13" y="43"/>
                    <a:pt x="32" y="30"/>
                  </a:cubicBezTo>
                  <a:cubicBezTo>
                    <a:pt x="32" y="43"/>
                    <a:pt x="32" y="53"/>
                    <a:pt x="32" y="66"/>
                  </a:cubicBezTo>
                  <a:cubicBezTo>
                    <a:pt x="45" y="42"/>
                    <a:pt x="40" y="11"/>
                    <a:pt x="23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EB0D11-8189-491F-8A25-85363A800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26416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5492A25-4E31-4135-A88C-DBDCDFEA9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2644775"/>
              <a:ext cx="222250" cy="254000"/>
            </a:xfrm>
            <a:custGeom>
              <a:avLst/>
              <a:gdLst>
                <a:gd name="T0" fmla="*/ 7 w 59"/>
                <a:gd name="T1" fmla="*/ 0 h 67"/>
                <a:gd name="T2" fmla="*/ 29 w 59"/>
                <a:gd name="T3" fmla="*/ 67 h 67"/>
                <a:gd name="T4" fmla="*/ 20 w 59"/>
                <a:gd name="T5" fmla="*/ 30 h 67"/>
                <a:gd name="T6" fmla="*/ 18 w 59"/>
                <a:gd name="T7" fmla="*/ 25 h 67"/>
                <a:gd name="T8" fmla="*/ 24 w 59"/>
                <a:gd name="T9" fmla="*/ 25 h 67"/>
                <a:gd name="T10" fmla="*/ 51 w 59"/>
                <a:gd name="T11" fmla="*/ 60 h 67"/>
                <a:gd name="T12" fmla="*/ 53 w 59"/>
                <a:gd name="T13" fmla="*/ 38 h 67"/>
                <a:gd name="T14" fmla="*/ 7 w 59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7">
                  <a:moveTo>
                    <a:pt x="7" y="0"/>
                  </a:moveTo>
                  <a:cubicBezTo>
                    <a:pt x="0" y="27"/>
                    <a:pt x="21" y="44"/>
                    <a:pt x="29" y="67"/>
                  </a:cubicBezTo>
                  <a:cubicBezTo>
                    <a:pt x="37" y="50"/>
                    <a:pt x="26" y="41"/>
                    <a:pt x="20" y="30"/>
                  </a:cubicBezTo>
                  <a:cubicBezTo>
                    <a:pt x="19" y="28"/>
                    <a:pt x="19" y="27"/>
                    <a:pt x="18" y="25"/>
                  </a:cubicBezTo>
                  <a:cubicBezTo>
                    <a:pt x="20" y="25"/>
                    <a:pt x="22" y="25"/>
                    <a:pt x="24" y="25"/>
                  </a:cubicBezTo>
                  <a:cubicBezTo>
                    <a:pt x="39" y="32"/>
                    <a:pt x="47" y="43"/>
                    <a:pt x="51" y="60"/>
                  </a:cubicBezTo>
                  <a:cubicBezTo>
                    <a:pt x="59" y="52"/>
                    <a:pt x="56" y="45"/>
                    <a:pt x="53" y="38"/>
                  </a:cubicBezTo>
                  <a:cubicBezTo>
                    <a:pt x="42" y="20"/>
                    <a:pt x="20" y="15"/>
                    <a:pt x="7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8D062DA-7CBB-4940-BE62-95B4DF1D4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2630488"/>
              <a:ext cx="147637" cy="298450"/>
            </a:xfrm>
            <a:custGeom>
              <a:avLst/>
              <a:gdLst>
                <a:gd name="T0" fmla="*/ 20 w 39"/>
                <a:gd name="T1" fmla="*/ 2 h 79"/>
                <a:gd name="T2" fmla="*/ 9 w 39"/>
                <a:gd name="T3" fmla="*/ 25 h 79"/>
                <a:gd name="T4" fmla="*/ 8 w 39"/>
                <a:gd name="T5" fmla="*/ 79 h 79"/>
                <a:gd name="T6" fmla="*/ 13 w 39"/>
                <a:gd name="T7" fmla="*/ 53 h 79"/>
                <a:gd name="T8" fmla="*/ 14 w 39"/>
                <a:gd name="T9" fmla="*/ 44 h 79"/>
                <a:gd name="T10" fmla="*/ 18 w 39"/>
                <a:gd name="T11" fmla="*/ 50 h 79"/>
                <a:gd name="T12" fmla="*/ 39 w 39"/>
                <a:gd name="T13" fmla="*/ 60 h 79"/>
                <a:gd name="T14" fmla="*/ 22 w 39"/>
                <a:gd name="T15" fmla="*/ 26 h 79"/>
                <a:gd name="T16" fmla="*/ 20 w 39"/>
                <a:gd name="T1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9">
                  <a:moveTo>
                    <a:pt x="20" y="2"/>
                  </a:moveTo>
                  <a:cubicBezTo>
                    <a:pt x="11" y="0"/>
                    <a:pt x="13" y="17"/>
                    <a:pt x="9" y="25"/>
                  </a:cubicBezTo>
                  <a:cubicBezTo>
                    <a:pt x="0" y="41"/>
                    <a:pt x="3" y="58"/>
                    <a:pt x="8" y="79"/>
                  </a:cubicBezTo>
                  <a:cubicBezTo>
                    <a:pt x="17" y="67"/>
                    <a:pt x="11" y="60"/>
                    <a:pt x="13" y="53"/>
                  </a:cubicBezTo>
                  <a:cubicBezTo>
                    <a:pt x="13" y="50"/>
                    <a:pt x="11" y="47"/>
                    <a:pt x="14" y="44"/>
                  </a:cubicBezTo>
                  <a:cubicBezTo>
                    <a:pt x="16" y="46"/>
                    <a:pt x="17" y="48"/>
                    <a:pt x="18" y="50"/>
                  </a:cubicBezTo>
                  <a:cubicBezTo>
                    <a:pt x="23" y="55"/>
                    <a:pt x="26" y="63"/>
                    <a:pt x="39" y="60"/>
                  </a:cubicBezTo>
                  <a:cubicBezTo>
                    <a:pt x="28" y="50"/>
                    <a:pt x="24" y="39"/>
                    <a:pt x="22" y="26"/>
                  </a:cubicBezTo>
                  <a:cubicBezTo>
                    <a:pt x="21" y="17"/>
                    <a:pt x="29" y="3"/>
                    <a:pt x="20" y="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22517E2-452E-4920-B35C-2E596B530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25" y="1892300"/>
              <a:ext cx="139700" cy="215900"/>
            </a:xfrm>
            <a:custGeom>
              <a:avLst/>
              <a:gdLst>
                <a:gd name="T0" fmla="*/ 27 w 37"/>
                <a:gd name="T1" fmla="*/ 57 h 57"/>
                <a:gd name="T2" fmla="*/ 23 w 37"/>
                <a:gd name="T3" fmla="*/ 0 h 57"/>
                <a:gd name="T4" fmla="*/ 5 w 37"/>
                <a:gd name="T5" fmla="*/ 32 h 57"/>
                <a:gd name="T6" fmla="*/ 27 w 3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7">
                  <a:moveTo>
                    <a:pt x="27" y="57"/>
                  </a:moveTo>
                  <a:cubicBezTo>
                    <a:pt x="37" y="37"/>
                    <a:pt x="34" y="18"/>
                    <a:pt x="23" y="0"/>
                  </a:cubicBezTo>
                  <a:cubicBezTo>
                    <a:pt x="10" y="8"/>
                    <a:pt x="8" y="20"/>
                    <a:pt x="5" y="32"/>
                  </a:cubicBezTo>
                  <a:cubicBezTo>
                    <a:pt x="0" y="53"/>
                    <a:pt x="27" y="43"/>
                    <a:pt x="27" y="5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C14BCCC-9CE1-465C-BBA1-45CF9F7E6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2619375"/>
              <a:ext cx="227012" cy="196850"/>
            </a:xfrm>
            <a:custGeom>
              <a:avLst/>
              <a:gdLst>
                <a:gd name="T0" fmla="*/ 0 w 60"/>
                <a:gd name="T1" fmla="*/ 4 h 52"/>
                <a:gd name="T2" fmla="*/ 29 w 60"/>
                <a:gd name="T3" fmla="*/ 49 h 52"/>
                <a:gd name="T4" fmla="*/ 34 w 60"/>
                <a:gd name="T5" fmla="*/ 27 h 52"/>
                <a:gd name="T6" fmla="*/ 56 w 60"/>
                <a:gd name="T7" fmla="*/ 52 h 52"/>
                <a:gd name="T8" fmla="*/ 0 w 60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2">
                  <a:moveTo>
                    <a:pt x="0" y="4"/>
                  </a:moveTo>
                  <a:cubicBezTo>
                    <a:pt x="21" y="10"/>
                    <a:pt x="24" y="30"/>
                    <a:pt x="29" y="49"/>
                  </a:cubicBezTo>
                  <a:cubicBezTo>
                    <a:pt x="38" y="40"/>
                    <a:pt x="26" y="32"/>
                    <a:pt x="34" y="27"/>
                  </a:cubicBezTo>
                  <a:cubicBezTo>
                    <a:pt x="49" y="27"/>
                    <a:pt x="46" y="45"/>
                    <a:pt x="56" y="52"/>
                  </a:cubicBezTo>
                  <a:cubicBezTo>
                    <a:pt x="60" y="27"/>
                    <a:pt x="28" y="0"/>
                    <a:pt x="0" y="4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0BD8BB-F396-4226-84A8-6E1457137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2130425"/>
              <a:ext cx="261937" cy="481012"/>
            </a:xfrm>
            <a:custGeom>
              <a:avLst/>
              <a:gdLst>
                <a:gd name="T0" fmla="*/ 51 w 69"/>
                <a:gd name="T1" fmla="*/ 0 h 127"/>
                <a:gd name="T2" fmla="*/ 51 w 69"/>
                <a:gd name="T3" fmla="*/ 0 h 127"/>
                <a:gd name="T4" fmla="*/ 51 w 69"/>
                <a:gd name="T5" fmla="*/ 0 h 127"/>
                <a:gd name="T6" fmla="*/ 51 w 69"/>
                <a:gd name="T7" fmla="*/ 0 h 127"/>
                <a:gd name="T8" fmla="*/ 15 w 69"/>
                <a:gd name="T9" fmla="*/ 36 h 127"/>
                <a:gd name="T10" fmla="*/ 16 w 69"/>
                <a:gd name="T11" fmla="*/ 108 h 127"/>
                <a:gd name="T12" fmla="*/ 55 w 69"/>
                <a:gd name="T13" fmla="*/ 121 h 127"/>
                <a:gd name="T14" fmla="*/ 65 w 69"/>
                <a:gd name="T15" fmla="*/ 88 h 127"/>
                <a:gd name="T16" fmla="*/ 59 w 69"/>
                <a:gd name="T17" fmla="*/ 25 h 127"/>
                <a:gd name="T18" fmla="*/ 51 w 69"/>
                <a:gd name="T19" fmla="*/ 0 h 127"/>
                <a:gd name="T20" fmla="*/ 52 w 69"/>
                <a:gd name="T21" fmla="*/ 0 h 127"/>
                <a:gd name="T22" fmla="*/ 51 w 69"/>
                <a:gd name="T23" fmla="*/ 0 h 127"/>
                <a:gd name="T24" fmla="*/ 51 w 69"/>
                <a:gd name="T2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7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3" y="6"/>
                    <a:pt x="24" y="21"/>
                    <a:pt x="15" y="36"/>
                  </a:cubicBezTo>
                  <a:cubicBezTo>
                    <a:pt x="0" y="60"/>
                    <a:pt x="0" y="85"/>
                    <a:pt x="16" y="108"/>
                  </a:cubicBezTo>
                  <a:cubicBezTo>
                    <a:pt x="26" y="122"/>
                    <a:pt x="40" y="127"/>
                    <a:pt x="55" y="121"/>
                  </a:cubicBezTo>
                  <a:cubicBezTo>
                    <a:pt x="69" y="114"/>
                    <a:pt x="68" y="102"/>
                    <a:pt x="65" y="88"/>
                  </a:cubicBezTo>
                  <a:cubicBezTo>
                    <a:pt x="59" y="68"/>
                    <a:pt x="54" y="47"/>
                    <a:pt x="59" y="25"/>
                  </a:cubicBezTo>
                  <a:cubicBezTo>
                    <a:pt x="62" y="14"/>
                    <a:pt x="60" y="6"/>
                    <a:pt x="51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2C68C14-A43D-428D-BD76-6186134C9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619375"/>
              <a:ext cx="180975" cy="134937"/>
            </a:xfrm>
            <a:custGeom>
              <a:avLst/>
              <a:gdLst>
                <a:gd name="T0" fmla="*/ 0 w 48"/>
                <a:gd name="T1" fmla="*/ 3 h 36"/>
                <a:gd name="T2" fmla="*/ 48 w 48"/>
                <a:gd name="T3" fmla="*/ 28 h 36"/>
                <a:gd name="T4" fmla="*/ 0 w 48"/>
                <a:gd name="T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6">
                  <a:moveTo>
                    <a:pt x="0" y="3"/>
                  </a:moveTo>
                  <a:cubicBezTo>
                    <a:pt x="18" y="11"/>
                    <a:pt x="23" y="36"/>
                    <a:pt x="48" y="28"/>
                  </a:cubicBezTo>
                  <a:cubicBezTo>
                    <a:pt x="39" y="13"/>
                    <a:pt x="15" y="0"/>
                    <a:pt x="0" y="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526D1C-91DB-4736-9574-183DFA0C7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2633663"/>
              <a:ext cx="120650" cy="207962"/>
            </a:xfrm>
            <a:custGeom>
              <a:avLst/>
              <a:gdLst>
                <a:gd name="T0" fmla="*/ 6 w 32"/>
                <a:gd name="T1" fmla="*/ 1 h 55"/>
                <a:gd name="T2" fmla="*/ 2 w 32"/>
                <a:gd name="T3" fmla="*/ 7 h 55"/>
                <a:gd name="T4" fmla="*/ 32 w 32"/>
                <a:gd name="T5" fmla="*/ 55 h 55"/>
                <a:gd name="T6" fmla="*/ 11 w 32"/>
                <a:gd name="T7" fmla="*/ 5 h 55"/>
                <a:gd name="T8" fmla="*/ 6 w 32"/>
                <a:gd name="T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5">
                  <a:moveTo>
                    <a:pt x="6" y="1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0" y="21"/>
                    <a:pt x="13" y="44"/>
                    <a:pt x="32" y="55"/>
                  </a:cubicBezTo>
                  <a:cubicBezTo>
                    <a:pt x="21" y="36"/>
                    <a:pt x="11" y="23"/>
                    <a:pt x="11" y="5"/>
                  </a:cubicBezTo>
                  <a:cubicBezTo>
                    <a:pt x="11" y="3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1C11C6B-281C-4704-9D34-605E214F7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2614613"/>
              <a:ext cx="139700" cy="158750"/>
            </a:xfrm>
            <a:custGeom>
              <a:avLst/>
              <a:gdLst>
                <a:gd name="T0" fmla="*/ 37 w 37"/>
                <a:gd name="T1" fmla="*/ 2 h 42"/>
                <a:gd name="T2" fmla="*/ 11 w 37"/>
                <a:gd name="T3" fmla="*/ 42 h 42"/>
                <a:gd name="T4" fmla="*/ 37 w 37"/>
                <a:gd name="T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2">
                  <a:moveTo>
                    <a:pt x="37" y="2"/>
                  </a:moveTo>
                  <a:cubicBezTo>
                    <a:pt x="13" y="0"/>
                    <a:pt x="0" y="20"/>
                    <a:pt x="11" y="42"/>
                  </a:cubicBezTo>
                  <a:cubicBezTo>
                    <a:pt x="14" y="23"/>
                    <a:pt x="21" y="9"/>
                    <a:pt x="37" y="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4E8F96F-F928-4585-8997-779A0399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25" y="1152525"/>
              <a:ext cx="249237" cy="947737"/>
            </a:xfrm>
            <a:custGeom>
              <a:avLst/>
              <a:gdLst>
                <a:gd name="T0" fmla="*/ 4 w 66"/>
                <a:gd name="T1" fmla="*/ 146 h 251"/>
                <a:gd name="T2" fmla="*/ 11 w 66"/>
                <a:gd name="T3" fmla="*/ 179 h 251"/>
                <a:gd name="T4" fmla="*/ 28 w 66"/>
                <a:gd name="T5" fmla="*/ 239 h 251"/>
                <a:gd name="T6" fmla="*/ 45 w 66"/>
                <a:gd name="T7" fmla="*/ 246 h 251"/>
                <a:gd name="T8" fmla="*/ 56 w 66"/>
                <a:gd name="T9" fmla="*/ 238 h 251"/>
                <a:gd name="T10" fmla="*/ 62 w 66"/>
                <a:gd name="T11" fmla="*/ 176 h 251"/>
                <a:gd name="T12" fmla="*/ 57 w 66"/>
                <a:gd name="T13" fmla="*/ 113 h 251"/>
                <a:gd name="T14" fmla="*/ 58 w 66"/>
                <a:gd name="T15" fmla="*/ 103 h 251"/>
                <a:gd name="T16" fmla="*/ 56 w 66"/>
                <a:gd name="T17" fmla="*/ 94 h 251"/>
                <a:gd name="T18" fmla="*/ 39 w 66"/>
                <a:gd name="T19" fmla="*/ 33 h 251"/>
                <a:gd name="T20" fmla="*/ 26 w 66"/>
                <a:gd name="T21" fmla="*/ 0 h 251"/>
                <a:gd name="T22" fmla="*/ 4 w 66"/>
                <a:gd name="T23" fmla="*/ 79 h 251"/>
                <a:gd name="T24" fmla="*/ 4 w 66"/>
                <a:gd name="T25" fmla="*/ 1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51">
                  <a:moveTo>
                    <a:pt x="4" y="146"/>
                  </a:moveTo>
                  <a:cubicBezTo>
                    <a:pt x="3" y="158"/>
                    <a:pt x="7" y="168"/>
                    <a:pt x="11" y="179"/>
                  </a:cubicBezTo>
                  <a:cubicBezTo>
                    <a:pt x="12" y="200"/>
                    <a:pt x="22" y="219"/>
                    <a:pt x="28" y="239"/>
                  </a:cubicBezTo>
                  <a:cubicBezTo>
                    <a:pt x="31" y="251"/>
                    <a:pt x="39" y="244"/>
                    <a:pt x="45" y="246"/>
                  </a:cubicBezTo>
                  <a:cubicBezTo>
                    <a:pt x="53" y="248"/>
                    <a:pt x="54" y="244"/>
                    <a:pt x="56" y="238"/>
                  </a:cubicBezTo>
                  <a:cubicBezTo>
                    <a:pt x="59" y="218"/>
                    <a:pt x="66" y="197"/>
                    <a:pt x="62" y="176"/>
                  </a:cubicBezTo>
                  <a:cubicBezTo>
                    <a:pt x="65" y="155"/>
                    <a:pt x="64" y="134"/>
                    <a:pt x="57" y="113"/>
                  </a:cubicBezTo>
                  <a:cubicBezTo>
                    <a:pt x="58" y="110"/>
                    <a:pt x="58" y="107"/>
                    <a:pt x="58" y="103"/>
                  </a:cubicBezTo>
                  <a:cubicBezTo>
                    <a:pt x="60" y="100"/>
                    <a:pt x="59" y="97"/>
                    <a:pt x="56" y="94"/>
                  </a:cubicBezTo>
                  <a:cubicBezTo>
                    <a:pt x="45" y="75"/>
                    <a:pt x="51" y="52"/>
                    <a:pt x="39" y="33"/>
                  </a:cubicBezTo>
                  <a:cubicBezTo>
                    <a:pt x="39" y="22"/>
                    <a:pt x="35" y="11"/>
                    <a:pt x="26" y="0"/>
                  </a:cubicBezTo>
                  <a:cubicBezTo>
                    <a:pt x="15" y="27"/>
                    <a:pt x="2" y="51"/>
                    <a:pt x="4" y="79"/>
                  </a:cubicBezTo>
                  <a:cubicBezTo>
                    <a:pt x="0" y="102"/>
                    <a:pt x="3" y="124"/>
                    <a:pt x="4" y="146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AB9E1BE-3BFA-40E9-A552-A7276DBA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2736850"/>
              <a:ext cx="15875" cy="30162"/>
            </a:xfrm>
            <a:custGeom>
              <a:avLst/>
              <a:gdLst>
                <a:gd name="T0" fmla="*/ 1 w 4"/>
                <a:gd name="T1" fmla="*/ 3 h 8"/>
                <a:gd name="T2" fmla="*/ 1 w 4"/>
                <a:gd name="T3" fmla="*/ 8 h 8"/>
                <a:gd name="T4" fmla="*/ 4 w 4"/>
                <a:gd name="T5" fmla="*/ 4 h 8"/>
                <a:gd name="T6" fmla="*/ 3 w 4"/>
                <a:gd name="T7" fmla="*/ 0 h 8"/>
                <a:gd name="T8" fmla="*/ 1 w 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0" y="5"/>
                    <a:pt x="1" y="6"/>
                    <a:pt x="1" y="8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38FBADB-A3AF-D6C5-ADC8-ED73D5904B5F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8695AF8-F341-81A6-C59D-98CC46D24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64531F5-C7D4-8EAC-924E-C1E79A1A4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E146EA1-D41A-1854-F2C9-D4ED6F792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6E25082-6AB6-ECF6-1C8C-1256B85C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927D1E9C-FEF1-8752-1CAB-4289ABBF1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C0257746-AD75-62CC-C9D8-76E4AE367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D87796A5-CC0E-D57B-5EEA-048D47C4D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9FCC8959-E408-9108-1906-B22E8BF27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72D5405E-5F07-9083-3CF3-CF7CF573C0DC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596F53EC-CDBC-9D92-966C-BDC5F96D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79E823F3-D381-4681-9794-70269EBCD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D1AE5D89-3E83-9BCC-1DD3-A654A8D11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E631DC72-81BA-F8BE-2C55-52A56E20F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E946D230-47BD-D259-6AD8-8C5D21057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03D41F06-A037-D833-F944-947A97475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14107A79-D3EA-F047-8AD0-09A5DFE32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6B3792BC-E86B-F9F3-7438-5D0EFAFF8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60"/>
          <p:cNvSpPr/>
          <p:nvPr/>
        </p:nvSpPr>
        <p:spPr>
          <a:xfrm>
            <a:off x="6824590" y="1419996"/>
            <a:ext cx="1366325" cy="324618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70" name="Google Shape;1270;p60"/>
          <p:cNvSpPr/>
          <p:nvPr/>
        </p:nvSpPr>
        <p:spPr>
          <a:xfrm>
            <a:off x="5097228" y="1718559"/>
            <a:ext cx="1366325" cy="324618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71" name="Google Shape;1271;p60"/>
          <p:cNvSpPr/>
          <p:nvPr/>
        </p:nvSpPr>
        <p:spPr>
          <a:xfrm>
            <a:off x="1992153" y="1904506"/>
            <a:ext cx="2475135" cy="324618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72" name="Google Shape;1272;p60"/>
          <p:cNvSpPr/>
          <p:nvPr/>
        </p:nvSpPr>
        <p:spPr>
          <a:xfrm>
            <a:off x="2878865" y="3277134"/>
            <a:ext cx="1366325" cy="324618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73" name="Google Shape;1273;p60"/>
          <p:cNvSpPr/>
          <p:nvPr/>
        </p:nvSpPr>
        <p:spPr>
          <a:xfrm>
            <a:off x="1132753" y="3588995"/>
            <a:ext cx="1366325" cy="324618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74" name="Google Shape;1274;p60"/>
          <p:cNvSpPr/>
          <p:nvPr/>
        </p:nvSpPr>
        <p:spPr>
          <a:xfrm>
            <a:off x="870927" y="2766931"/>
            <a:ext cx="7402146" cy="303841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6A553D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75" name="Google Shape;1275;p60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تجزیه و تحلیل شکست حتی</a:t>
            </a:r>
            <a:endParaRPr dirty="0">
              <a:cs typeface="B Nazanin" panose="00000400000000000000" pitchFamily="2" charset="-78"/>
            </a:endParaRPr>
          </a:p>
        </p:txBody>
      </p:sp>
      <p:cxnSp>
        <p:nvCxnSpPr>
          <p:cNvPr id="1276" name="Google Shape;1276;p60"/>
          <p:cNvCxnSpPr/>
          <p:nvPr/>
        </p:nvCxnSpPr>
        <p:spPr>
          <a:xfrm>
            <a:off x="1210700" y="2922175"/>
            <a:ext cx="670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77" name="Google Shape;1277;p60"/>
          <p:cNvCxnSpPr/>
          <p:nvPr/>
        </p:nvCxnSpPr>
        <p:spPr>
          <a:xfrm>
            <a:off x="1188100" y="2922177"/>
            <a:ext cx="2734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78" name="Google Shape;1278;p60"/>
          <p:cNvSpPr txBox="1"/>
          <p:nvPr/>
        </p:nvSpPr>
        <p:spPr>
          <a:xfrm>
            <a:off x="1151575" y="3644200"/>
            <a:ext cx="1366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باخت بزرگ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279" name="Google Shape;1279;p60"/>
          <p:cNvSpPr txBox="1"/>
          <p:nvPr/>
        </p:nvSpPr>
        <p:spPr>
          <a:xfrm>
            <a:off x="165098" y="3982410"/>
            <a:ext cx="2352677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Ubuntu"/>
                <a:ea typeface="Ubuntu"/>
                <a:cs typeface="B Nazanin" panose="00000400000000000000" pitchFamily="2" charset="-78"/>
                <a:sym typeface="Ubuntu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Ubuntu"/>
              <a:ea typeface="Ubuntu"/>
              <a:cs typeface="B Nazanin" panose="00000400000000000000" pitchFamily="2" charset="-78"/>
              <a:sym typeface="Ubuntu"/>
            </a:endParaRPr>
          </a:p>
        </p:txBody>
      </p:sp>
      <p:sp>
        <p:nvSpPr>
          <p:cNvPr id="1280" name="Google Shape;1280;p60"/>
          <p:cNvSpPr/>
          <p:nvPr/>
        </p:nvSpPr>
        <p:spPr>
          <a:xfrm>
            <a:off x="1029825" y="3143150"/>
            <a:ext cx="121750" cy="627930"/>
          </a:xfrm>
          <a:custGeom>
            <a:avLst/>
            <a:gdLst/>
            <a:ahLst/>
            <a:cxnLst/>
            <a:rect l="l" t="t" r="r" b="b"/>
            <a:pathLst>
              <a:path w="4870" h="25430" extrusionOk="0">
                <a:moveTo>
                  <a:pt x="0" y="0"/>
                </a:moveTo>
                <a:lnTo>
                  <a:pt x="0" y="25430"/>
                </a:lnTo>
                <a:lnTo>
                  <a:pt x="4870" y="2543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sp>
      <p:sp>
        <p:nvSpPr>
          <p:cNvPr id="1281" name="Google Shape;1281;p60"/>
          <p:cNvSpPr txBox="1"/>
          <p:nvPr/>
        </p:nvSpPr>
        <p:spPr>
          <a:xfrm>
            <a:off x="2878925" y="3339400"/>
            <a:ext cx="1366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ضرر - زیان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282" name="Google Shape;1282;p60"/>
          <p:cNvSpPr txBox="1"/>
          <p:nvPr/>
        </p:nvSpPr>
        <p:spPr>
          <a:xfrm>
            <a:off x="2895598" y="3920288"/>
            <a:ext cx="2352677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Ubuntu"/>
                <a:ea typeface="Ubuntu"/>
                <a:cs typeface="B Nazanin" panose="00000400000000000000" pitchFamily="2" charset="-78"/>
                <a:sym typeface="Ubuntu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Ubuntu"/>
              <a:ea typeface="Ubuntu"/>
              <a:cs typeface="B Nazanin" panose="00000400000000000000" pitchFamily="2" charset="-78"/>
              <a:sym typeface="Ubuntu"/>
            </a:endParaRPr>
          </a:p>
        </p:txBody>
      </p:sp>
      <p:sp>
        <p:nvSpPr>
          <p:cNvPr id="1283" name="Google Shape;1283;p60"/>
          <p:cNvSpPr/>
          <p:nvPr/>
        </p:nvSpPr>
        <p:spPr>
          <a:xfrm>
            <a:off x="2757175" y="3163125"/>
            <a:ext cx="121750" cy="303825"/>
          </a:xfrm>
          <a:custGeom>
            <a:avLst/>
            <a:gdLst/>
            <a:ahLst/>
            <a:cxnLst/>
            <a:rect l="l" t="t" r="r" b="b"/>
            <a:pathLst>
              <a:path w="4870" h="25430" extrusionOk="0">
                <a:moveTo>
                  <a:pt x="0" y="0"/>
                </a:moveTo>
                <a:lnTo>
                  <a:pt x="0" y="25430"/>
                </a:lnTo>
                <a:lnTo>
                  <a:pt x="4870" y="2543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sp>
      <p:cxnSp>
        <p:nvCxnSpPr>
          <p:cNvPr id="1284" name="Google Shape;1284;p60"/>
          <p:cNvCxnSpPr/>
          <p:nvPr/>
        </p:nvCxnSpPr>
        <p:spPr>
          <a:xfrm>
            <a:off x="4572000" y="2046117"/>
            <a:ext cx="0" cy="882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85" name="Google Shape;1285;p60"/>
          <p:cNvSpPr txBox="1"/>
          <p:nvPr/>
        </p:nvSpPr>
        <p:spPr>
          <a:xfrm>
            <a:off x="1992275" y="1959413"/>
            <a:ext cx="2475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نقطه شکست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286" name="Google Shape;1286;p60"/>
          <p:cNvSpPr txBox="1"/>
          <p:nvPr/>
        </p:nvSpPr>
        <p:spPr>
          <a:xfrm>
            <a:off x="1977000" y="2162214"/>
            <a:ext cx="24753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Ubuntu"/>
                <a:ea typeface="Ubuntu"/>
                <a:cs typeface="B Nazanin" panose="00000400000000000000" pitchFamily="2" charset="-78"/>
                <a:sym typeface="Ubuntu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Ubuntu"/>
              <a:ea typeface="Ubuntu"/>
              <a:cs typeface="B Nazanin" panose="00000400000000000000" pitchFamily="2" charset="-78"/>
              <a:sym typeface="Ubuntu"/>
            </a:endParaRPr>
          </a:p>
        </p:txBody>
      </p:sp>
      <p:sp>
        <p:nvSpPr>
          <p:cNvPr id="1287" name="Google Shape;1287;p60"/>
          <p:cNvSpPr txBox="1"/>
          <p:nvPr/>
        </p:nvSpPr>
        <p:spPr>
          <a:xfrm>
            <a:off x="5097300" y="1779990"/>
            <a:ext cx="1366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سود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288" name="Google Shape;1288;p60"/>
          <p:cNvSpPr txBox="1"/>
          <p:nvPr/>
        </p:nvSpPr>
        <p:spPr>
          <a:xfrm>
            <a:off x="5097298" y="2040813"/>
            <a:ext cx="1727292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Ubuntu"/>
                <a:ea typeface="Ubuntu"/>
                <a:cs typeface="B Nazanin" panose="00000400000000000000" pitchFamily="2" charset="-78"/>
                <a:sym typeface="Ubuntu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Ubuntu"/>
              <a:ea typeface="Ubuntu"/>
              <a:cs typeface="B Nazanin" panose="00000400000000000000" pitchFamily="2" charset="-78"/>
              <a:sym typeface="Ubuntu"/>
            </a:endParaRPr>
          </a:p>
        </p:txBody>
      </p:sp>
      <p:sp>
        <p:nvSpPr>
          <p:cNvPr id="1289" name="Google Shape;1289;p60"/>
          <p:cNvSpPr txBox="1"/>
          <p:nvPr/>
        </p:nvSpPr>
        <p:spPr>
          <a:xfrm>
            <a:off x="6831700" y="1482262"/>
            <a:ext cx="1366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سود بزرگ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290" name="Google Shape;1290;p60"/>
          <p:cNvSpPr txBox="1"/>
          <p:nvPr/>
        </p:nvSpPr>
        <p:spPr>
          <a:xfrm>
            <a:off x="6831698" y="1752871"/>
            <a:ext cx="13662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Ubuntu"/>
                <a:ea typeface="Ubuntu"/>
                <a:cs typeface="B Nazanin" panose="00000400000000000000" pitchFamily="2" charset="-78"/>
                <a:sym typeface="Ubuntu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Ubuntu"/>
              <a:ea typeface="Ubuntu"/>
              <a:cs typeface="B Nazanin" panose="00000400000000000000" pitchFamily="2" charset="-78"/>
              <a:sym typeface="Ubuntu"/>
            </a:endParaRPr>
          </a:p>
        </p:txBody>
      </p:sp>
      <p:sp>
        <p:nvSpPr>
          <p:cNvPr id="1291" name="Google Shape;1291;p60"/>
          <p:cNvSpPr/>
          <p:nvPr/>
        </p:nvSpPr>
        <p:spPr>
          <a:xfrm rot="10800000" flipH="1">
            <a:off x="4975548" y="1902306"/>
            <a:ext cx="121750" cy="904927"/>
          </a:xfrm>
          <a:custGeom>
            <a:avLst/>
            <a:gdLst/>
            <a:ahLst/>
            <a:cxnLst/>
            <a:rect l="l" t="t" r="r" b="b"/>
            <a:pathLst>
              <a:path w="4870" h="25430" extrusionOk="0">
                <a:moveTo>
                  <a:pt x="0" y="0"/>
                </a:moveTo>
                <a:lnTo>
                  <a:pt x="0" y="25430"/>
                </a:lnTo>
                <a:lnTo>
                  <a:pt x="4870" y="2543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sp>
      <p:sp>
        <p:nvSpPr>
          <p:cNvPr id="1292" name="Google Shape;1292;p60"/>
          <p:cNvSpPr/>
          <p:nvPr/>
        </p:nvSpPr>
        <p:spPr>
          <a:xfrm rot="10800000" flipH="1">
            <a:off x="6702898" y="1604701"/>
            <a:ext cx="121750" cy="1202521"/>
          </a:xfrm>
          <a:custGeom>
            <a:avLst/>
            <a:gdLst/>
            <a:ahLst/>
            <a:cxnLst/>
            <a:rect l="l" t="t" r="r" b="b"/>
            <a:pathLst>
              <a:path w="4870" h="25430" extrusionOk="0">
                <a:moveTo>
                  <a:pt x="0" y="0"/>
                </a:moveTo>
                <a:lnTo>
                  <a:pt x="0" y="25430"/>
                </a:lnTo>
                <a:lnTo>
                  <a:pt x="4870" y="2543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60B94EE-1F8E-51CC-35A0-00AE4DCECFAB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445CB4C-64E9-F035-CDCF-115CABB30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0B328C2-012C-1E6B-6D69-DED561AD0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D7B6F76F-F0B2-0BBF-E593-F0CC2ECE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5F941620-3AAF-4BD1-C939-10BC2FBA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B8C3E761-F71F-5452-3B90-0B79FB43E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9B63AA89-7E9C-A4B6-7B10-DD3EA6B16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99D77E0E-AC5C-84FB-99BF-3D1B27DDB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CD69BB05-30B5-2F2D-5A91-2AC80E17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CADA17A-6DEC-0394-1485-3B11FAEFF12A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E77ACC2A-5A51-87CB-0681-96F5CAF61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0825DAE-048F-913F-DDB2-10AFCB135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F9E64769-AAE6-E57A-7879-D6B17C06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E3E1E7C4-451A-6D79-B108-37AA03BF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99F08DB2-C5D1-A3CC-7FC5-609C70AC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5AB495B2-7FA9-D06F-6B39-A20A4F931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4F144337-6F88-48AC-278D-937C8313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D4852731-007B-90A8-13FA-CE7BDB5CB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387DF0F-BCEF-D48F-16E4-E0B7E21788CD}"/>
              </a:ext>
            </a:extLst>
          </p:cNvPr>
          <p:cNvGrpSpPr/>
          <p:nvPr/>
        </p:nvGrpSpPr>
        <p:grpSpPr>
          <a:xfrm>
            <a:off x="5626100" y="3684588"/>
            <a:ext cx="2971801" cy="1139825"/>
            <a:chOff x="5626100" y="3684588"/>
            <a:chExt cx="2971801" cy="11398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2A38DA5-31BA-6850-6E25-58BEF4EDB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163" y="3692526"/>
              <a:ext cx="566738" cy="452438"/>
            </a:xfrm>
            <a:custGeom>
              <a:avLst/>
              <a:gdLst>
                <a:gd name="T0" fmla="*/ 73 w 150"/>
                <a:gd name="T1" fmla="*/ 58 h 119"/>
                <a:gd name="T2" fmla="*/ 65 w 150"/>
                <a:gd name="T3" fmla="*/ 61 h 119"/>
                <a:gd name="T4" fmla="*/ 10 w 150"/>
                <a:gd name="T5" fmla="*/ 91 h 119"/>
                <a:gd name="T6" fmla="*/ 5 w 150"/>
                <a:gd name="T7" fmla="*/ 88 h 119"/>
                <a:gd name="T8" fmla="*/ 42 w 150"/>
                <a:gd name="T9" fmla="*/ 22 h 119"/>
                <a:gd name="T10" fmla="*/ 85 w 150"/>
                <a:gd name="T11" fmla="*/ 13 h 119"/>
                <a:gd name="T12" fmla="*/ 146 w 150"/>
                <a:gd name="T13" fmla="*/ 1 h 119"/>
                <a:gd name="T14" fmla="*/ 150 w 150"/>
                <a:gd name="T15" fmla="*/ 1 h 119"/>
                <a:gd name="T16" fmla="*/ 148 w 150"/>
                <a:gd name="T17" fmla="*/ 5 h 119"/>
                <a:gd name="T18" fmla="*/ 125 w 150"/>
                <a:gd name="T19" fmla="*/ 46 h 119"/>
                <a:gd name="T20" fmla="*/ 99 w 150"/>
                <a:gd name="T21" fmla="*/ 90 h 119"/>
                <a:gd name="T22" fmla="*/ 14 w 150"/>
                <a:gd name="T23" fmla="*/ 102 h 119"/>
                <a:gd name="T24" fmla="*/ 14 w 150"/>
                <a:gd name="T25" fmla="*/ 96 h 119"/>
                <a:gd name="T26" fmla="*/ 36 w 150"/>
                <a:gd name="T27" fmla="*/ 82 h 119"/>
                <a:gd name="T28" fmla="*/ 72 w 150"/>
                <a:gd name="T29" fmla="*/ 59 h 119"/>
                <a:gd name="T30" fmla="*/ 73 w 150"/>
                <a:gd name="T31" fmla="*/ 5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19">
                  <a:moveTo>
                    <a:pt x="73" y="58"/>
                  </a:moveTo>
                  <a:cubicBezTo>
                    <a:pt x="70" y="58"/>
                    <a:pt x="68" y="60"/>
                    <a:pt x="65" y="61"/>
                  </a:cubicBezTo>
                  <a:cubicBezTo>
                    <a:pt x="47" y="71"/>
                    <a:pt x="28" y="81"/>
                    <a:pt x="10" y="91"/>
                  </a:cubicBezTo>
                  <a:cubicBezTo>
                    <a:pt x="6" y="93"/>
                    <a:pt x="5" y="93"/>
                    <a:pt x="5" y="88"/>
                  </a:cubicBezTo>
                  <a:cubicBezTo>
                    <a:pt x="0" y="61"/>
                    <a:pt x="16" y="33"/>
                    <a:pt x="42" y="22"/>
                  </a:cubicBezTo>
                  <a:cubicBezTo>
                    <a:pt x="56" y="17"/>
                    <a:pt x="70" y="15"/>
                    <a:pt x="85" y="13"/>
                  </a:cubicBezTo>
                  <a:cubicBezTo>
                    <a:pt x="106" y="11"/>
                    <a:pt x="126" y="8"/>
                    <a:pt x="146" y="1"/>
                  </a:cubicBezTo>
                  <a:cubicBezTo>
                    <a:pt x="147" y="1"/>
                    <a:pt x="149" y="0"/>
                    <a:pt x="150" y="1"/>
                  </a:cubicBezTo>
                  <a:cubicBezTo>
                    <a:pt x="150" y="3"/>
                    <a:pt x="149" y="4"/>
                    <a:pt x="148" y="5"/>
                  </a:cubicBezTo>
                  <a:cubicBezTo>
                    <a:pt x="138" y="17"/>
                    <a:pt x="131" y="31"/>
                    <a:pt x="125" y="46"/>
                  </a:cubicBezTo>
                  <a:cubicBezTo>
                    <a:pt x="118" y="61"/>
                    <a:pt x="111" y="77"/>
                    <a:pt x="99" y="90"/>
                  </a:cubicBezTo>
                  <a:cubicBezTo>
                    <a:pt x="78" y="113"/>
                    <a:pt x="40" y="119"/>
                    <a:pt x="14" y="102"/>
                  </a:cubicBezTo>
                  <a:cubicBezTo>
                    <a:pt x="10" y="100"/>
                    <a:pt x="10" y="99"/>
                    <a:pt x="14" y="96"/>
                  </a:cubicBezTo>
                  <a:cubicBezTo>
                    <a:pt x="21" y="91"/>
                    <a:pt x="29" y="87"/>
                    <a:pt x="36" y="82"/>
                  </a:cubicBezTo>
                  <a:cubicBezTo>
                    <a:pt x="48" y="75"/>
                    <a:pt x="60" y="67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lose/>
                </a:path>
              </a:pathLst>
            </a:custGeom>
            <a:solidFill>
              <a:srgbClr val="A2C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DF21A87-672B-7EC0-CB10-25591FAA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3703638"/>
              <a:ext cx="569913" cy="430213"/>
            </a:xfrm>
            <a:custGeom>
              <a:avLst/>
              <a:gdLst>
                <a:gd name="T0" fmla="*/ 82 w 151"/>
                <a:gd name="T1" fmla="*/ 60 h 113"/>
                <a:gd name="T2" fmla="*/ 98 w 151"/>
                <a:gd name="T3" fmla="*/ 71 h 113"/>
                <a:gd name="T4" fmla="*/ 137 w 151"/>
                <a:gd name="T5" fmla="*/ 96 h 113"/>
                <a:gd name="T6" fmla="*/ 137 w 151"/>
                <a:gd name="T7" fmla="*/ 102 h 113"/>
                <a:gd name="T8" fmla="*/ 93 w 151"/>
                <a:gd name="T9" fmla="*/ 111 h 113"/>
                <a:gd name="T10" fmla="*/ 40 w 151"/>
                <a:gd name="T11" fmla="*/ 73 h 113"/>
                <a:gd name="T12" fmla="*/ 16 w 151"/>
                <a:gd name="T13" fmla="*/ 24 h 113"/>
                <a:gd name="T14" fmla="*/ 2 w 151"/>
                <a:gd name="T15" fmla="*/ 4 h 113"/>
                <a:gd name="T16" fmla="*/ 1 w 151"/>
                <a:gd name="T17" fmla="*/ 1 h 113"/>
                <a:gd name="T18" fmla="*/ 4 w 151"/>
                <a:gd name="T19" fmla="*/ 1 h 113"/>
                <a:gd name="T20" fmla="*/ 39 w 151"/>
                <a:gd name="T21" fmla="*/ 9 h 113"/>
                <a:gd name="T22" fmla="*/ 79 w 151"/>
                <a:gd name="T23" fmla="*/ 14 h 113"/>
                <a:gd name="T24" fmla="*/ 117 w 151"/>
                <a:gd name="T25" fmla="*/ 26 h 113"/>
                <a:gd name="T26" fmla="*/ 146 w 151"/>
                <a:gd name="T27" fmla="*/ 88 h 113"/>
                <a:gd name="T28" fmla="*/ 141 w 151"/>
                <a:gd name="T29" fmla="*/ 90 h 113"/>
                <a:gd name="T30" fmla="*/ 93 w 151"/>
                <a:gd name="T31" fmla="*/ 64 h 113"/>
                <a:gd name="T32" fmla="*/ 82 w 151"/>
                <a:gd name="T33" fmla="*/ 59 h 113"/>
                <a:gd name="T34" fmla="*/ 82 w 151"/>
                <a:gd name="T35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13">
                  <a:moveTo>
                    <a:pt x="82" y="60"/>
                  </a:moveTo>
                  <a:cubicBezTo>
                    <a:pt x="87" y="64"/>
                    <a:pt x="93" y="67"/>
                    <a:pt x="98" y="71"/>
                  </a:cubicBezTo>
                  <a:cubicBezTo>
                    <a:pt x="111" y="79"/>
                    <a:pt x="124" y="87"/>
                    <a:pt x="137" y="96"/>
                  </a:cubicBezTo>
                  <a:cubicBezTo>
                    <a:pt x="141" y="98"/>
                    <a:pt x="141" y="99"/>
                    <a:pt x="137" y="102"/>
                  </a:cubicBezTo>
                  <a:cubicBezTo>
                    <a:pt x="123" y="110"/>
                    <a:pt x="109" y="113"/>
                    <a:pt x="93" y="111"/>
                  </a:cubicBezTo>
                  <a:cubicBezTo>
                    <a:pt x="69" y="107"/>
                    <a:pt x="52" y="93"/>
                    <a:pt x="40" y="73"/>
                  </a:cubicBezTo>
                  <a:cubicBezTo>
                    <a:pt x="31" y="57"/>
                    <a:pt x="25" y="40"/>
                    <a:pt x="16" y="24"/>
                  </a:cubicBezTo>
                  <a:cubicBezTo>
                    <a:pt x="12" y="17"/>
                    <a:pt x="7" y="10"/>
                    <a:pt x="2" y="4"/>
                  </a:cubicBezTo>
                  <a:cubicBezTo>
                    <a:pt x="2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6" y="5"/>
                    <a:pt x="27" y="7"/>
                    <a:pt x="39" y="9"/>
                  </a:cubicBezTo>
                  <a:cubicBezTo>
                    <a:pt x="52" y="12"/>
                    <a:pt x="66" y="12"/>
                    <a:pt x="79" y="14"/>
                  </a:cubicBezTo>
                  <a:cubicBezTo>
                    <a:pt x="92" y="16"/>
                    <a:pt x="105" y="19"/>
                    <a:pt x="117" y="26"/>
                  </a:cubicBezTo>
                  <a:cubicBezTo>
                    <a:pt x="139" y="38"/>
                    <a:pt x="151" y="64"/>
                    <a:pt x="146" y="88"/>
                  </a:cubicBezTo>
                  <a:cubicBezTo>
                    <a:pt x="146" y="92"/>
                    <a:pt x="144" y="91"/>
                    <a:pt x="141" y="90"/>
                  </a:cubicBezTo>
                  <a:cubicBezTo>
                    <a:pt x="125" y="81"/>
                    <a:pt x="109" y="73"/>
                    <a:pt x="93" y="64"/>
                  </a:cubicBezTo>
                  <a:cubicBezTo>
                    <a:pt x="89" y="62"/>
                    <a:pt x="86" y="61"/>
                    <a:pt x="82" y="59"/>
                  </a:cubicBezTo>
                  <a:cubicBezTo>
                    <a:pt x="82" y="59"/>
                    <a:pt x="82" y="60"/>
                    <a:pt x="82" y="60"/>
                  </a:cubicBezTo>
                  <a:close/>
                </a:path>
              </a:pathLst>
            </a:custGeom>
            <a:solidFill>
              <a:srgbClr val="A2C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1A26A86-23AD-E2C8-CB1B-788E6BC1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0" y="4529138"/>
              <a:ext cx="400050" cy="273050"/>
            </a:xfrm>
            <a:custGeom>
              <a:avLst/>
              <a:gdLst>
                <a:gd name="T0" fmla="*/ 47 w 106"/>
                <a:gd name="T1" fmla="*/ 72 h 72"/>
                <a:gd name="T2" fmla="*/ 10 w 106"/>
                <a:gd name="T3" fmla="*/ 56 h 72"/>
                <a:gd name="T4" fmla="*/ 10 w 106"/>
                <a:gd name="T5" fmla="*/ 17 h 72"/>
                <a:gd name="T6" fmla="*/ 58 w 106"/>
                <a:gd name="T7" fmla="*/ 1 h 72"/>
                <a:gd name="T8" fmla="*/ 88 w 106"/>
                <a:gd name="T9" fmla="*/ 11 h 72"/>
                <a:gd name="T10" fmla="*/ 90 w 106"/>
                <a:gd name="T11" fmla="*/ 59 h 72"/>
                <a:gd name="T12" fmla="*/ 47 w 10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2">
                  <a:moveTo>
                    <a:pt x="47" y="72"/>
                  </a:moveTo>
                  <a:cubicBezTo>
                    <a:pt x="35" y="72"/>
                    <a:pt x="21" y="68"/>
                    <a:pt x="10" y="56"/>
                  </a:cubicBezTo>
                  <a:cubicBezTo>
                    <a:pt x="0" y="45"/>
                    <a:pt x="0" y="29"/>
                    <a:pt x="10" y="17"/>
                  </a:cubicBezTo>
                  <a:cubicBezTo>
                    <a:pt x="23" y="4"/>
                    <a:pt x="40" y="0"/>
                    <a:pt x="58" y="1"/>
                  </a:cubicBezTo>
                  <a:cubicBezTo>
                    <a:pt x="69" y="1"/>
                    <a:pt x="79" y="5"/>
                    <a:pt x="88" y="11"/>
                  </a:cubicBezTo>
                  <a:cubicBezTo>
                    <a:pt x="105" y="24"/>
                    <a:pt x="106" y="45"/>
                    <a:pt x="90" y="59"/>
                  </a:cubicBezTo>
                  <a:cubicBezTo>
                    <a:pt x="80" y="67"/>
                    <a:pt x="66" y="72"/>
                    <a:pt x="47" y="72"/>
                  </a:cubicBezTo>
                  <a:close/>
                </a:path>
              </a:pathLst>
            </a:custGeom>
            <a:solidFill>
              <a:srgbClr val="856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4A05A21-579A-0559-9FBB-35462E8C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3684588"/>
              <a:ext cx="328613" cy="1003300"/>
            </a:xfrm>
            <a:custGeom>
              <a:avLst/>
              <a:gdLst>
                <a:gd name="T0" fmla="*/ 47 w 87"/>
                <a:gd name="T1" fmla="*/ 228 h 264"/>
                <a:gd name="T2" fmla="*/ 58 w 87"/>
                <a:gd name="T3" fmla="*/ 209 h 264"/>
                <a:gd name="T4" fmla="*/ 73 w 87"/>
                <a:gd name="T5" fmla="*/ 125 h 264"/>
                <a:gd name="T6" fmla="*/ 72 w 87"/>
                <a:gd name="T7" fmla="*/ 52 h 264"/>
                <a:gd name="T8" fmla="*/ 76 w 87"/>
                <a:gd name="T9" fmla="*/ 4 h 264"/>
                <a:gd name="T10" fmla="*/ 77 w 87"/>
                <a:gd name="T11" fmla="*/ 0 h 264"/>
                <a:gd name="T12" fmla="*/ 81 w 87"/>
                <a:gd name="T13" fmla="*/ 35 h 264"/>
                <a:gd name="T14" fmla="*/ 87 w 87"/>
                <a:gd name="T15" fmla="*/ 154 h 264"/>
                <a:gd name="T16" fmla="*/ 82 w 87"/>
                <a:gd name="T17" fmla="*/ 231 h 264"/>
                <a:gd name="T18" fmla="*/ 81 w 87"/>
                <a:gd name="T19" fmla="*/ 241 h 264"/>
                <a:gd name="T20" fmla="*/ 77 w 87"/>
                <a:gd name="T21" fmla="*/ 253 h 264"/>
                <a:gd name="T22" fmla="*/ 79 w 87"/>
                <a:gd name="T23" fmla="*/ 257 h 264"/>
                <a:gd name="T24" fmla="*/ 85 w 87"/>
                <a:gd name="T25" fmla="*/ 264 h 264"/>
                <a:gd name="T26" fmla="*/ 85 w 87"/>
                <a:gd name="T27" fmla="*/ 264 h 264"/>
                <a:gd name="T28" fmla="*/ 80 w 87"/>
                <a:gd name="T29" fmla="*/ 263 h 264"/>
                <a:gd name="T30" fmla="*/ 5 w 87"/>
                <a:gd name="T31" fmla="*/ 262 h 264"/>
                <a:gd name="T32" fmla="*/ 0 w 87"/>
                <a:gd name="T33" fmla="*/ 262 h 264"/>
                <a:gd name="T34" fmla="*/ 32 w 87"/>
                <a:gd name="T35" fmla="*/ 246 h 264"/>
                <a:gd name="T36" fmla="*/ 39 w 87"/>
                <a:gd name="T37" fmla="*/ 242 h 264"/>
                <a:gd name="T38" fmla="*/ 46 w 87"/>
                <a:gd name="T39" fmla="*/ 232 h 264"/>
                <a:gd name="T40" fmla="*/ 47 w 87"/>
                <a:gd name="T41" fmla="*/ 2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264">
                  <a:moveTo>
                    <a:pt x="47" y="228"/>
                  </a:moveTo>
                  <a:cubicBezTo>
                    <a:pt x="52" y="222"/>
                    <a:pt x="55" y="215"/>
                    <a:pt x="58" y="209"/>
                  </a:cubicBezTo>
                  <a:cubicBezTo>
                    <a:pt x="70" y="182"/>
                    <a:pt x="73" y="154"/>
                    <a:pt x="73" y="125"/>
                  </a:cubicBezTo>
                  <a:cubicBezTo>
                    <a:pt x="73" y="101"/>
                    <a:pt x="71" y="76"/>
                    <a:pt x="72" y="52"/>
                  </a:cubicBezTo>
                  <a:cubicBezTo>
                    <a:pt x="72" y="36"/>
                    <a:pt x="74" y="20"/>
                    <a:pt x="76" y="4"/>
                  </a:cubicBezTo>
                  <a:cubicBezTo>
                    <a:pt x="76" y="3"/>
                    <a:pt x="77" y="2"/>
                    <a:pt x="77" y="0"/>
                  </a:cubicBezTo>
                  <a:cubicBezTo>
                    <a:pt x="79" y="12"/>
                    <a:pt x="80" y="24"/>
                    <a:pt x="81" y="35"/>
                  </a:cubicBezTo>
                  <a:cubicBezTo>
                    <a:pt x="84" y="75"/>
                    <a:pt x="86" y="114"/>
                    <a:pt x="87" y="154"/>
                  </a:cubicBezTo>
                  <a:cubicBezTo>
                    <a:pt x="87" y="180"/>
                    <a:pt x="87" y="206"/>
                    <a:pt x="82" y="231"/>
                  </a:cubicBezTo>
                  <a:cubicBezTo>
                    <a:pt x="81" y="234"/>
                    <a:pt x="80" y="238"/>
                    <a:pt x="81" y="241"/>
                  </a:cubicBezTo>
                  <a:cubicBezTo>
                    <a:pt x="78" y="245"/>
                    <a:pt x="77" y="249"/>
                    <a:pt x="77" y="253"/>
                  </a:cubicBezTo>
                  <a:cubicBezTo>
                    <a:pt x="76" y="255"/>
                    <a:pt x="78" y="256"/>
                    <a:pt x="79" y="257"/>
                  </a:cubicBezTo>
                  <a:cubicBezTo>
                    <a:pt x="82" y="259"/>
                    <a:pt x="84" y="261"/>
                    <a:pt x="85" y="264"/>
                  </a:cubicBezTo>
                  <a:cubicBezTo>
                    <a:pt x="85" y="264"/>
                    <a:pt x="85" y="264"/>
                    <a:pt x="85" y="264"/>
                  </a:cubicBezTo>
                  <a:cubicBezTo>
                    <a:pt x="83" y="263"/>
                    <a:pt x="82" y="263"/>
                    <a:pt x="80" y="263"/>
                  </a:cubicBezTo>
                  <a:cubicBezTo>
                    <a:pt x="55" y="255"/>
                    <a:pt x="30" y="256"/>
                    <a:pt x="5" y="262"/>
                  </a:cubicBezTo>
                  <a:cubicBezTo>
                    <a:pt x="3" y="263"/>
                    <a:pt x="2" y="263"/>
                    <a:pt x="0" y="262"/>
                  </a:cubicBezTo>
                  <a:cubicBezTo>
                    <a:pt x="9" y="253"/>
                    <a:pt x="20" y="248"/>
                    <a:pt x="32" y="246"/>
                  </a:cubicBezTo>
                  <a:cubicBezTo>
                    <a:pt x="35" y="246"/>
                    <a:pt x="37" y="244"/>
                    <a:pt x="39" y="242"/>
                  </a:cubicBezTo>
                  <a:cubicBezTo>
                    <a:pt x="41" y="239"/>
                    <a:pt x="44" y="235"/>
                    <a:pt x="46" y="232"/>
                  </a:cubicBezTo>
                  <a:cubicBezTo>
                    <a:pt x="47" y="231"/>
                    <a:pt x="48" y="230"/>
                    <a:pt x="47" y="228"/>
                  </a:cubicBezTo>
                  <a:close/>
                </a:path>
              </a:pathLst>
            </a:custGeom>
            <a:solidFill>
              <a:srgbClr val="A2C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83A7E44-70F7-2E7A-1A15-A4ACA54FE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0" y="4502151"/>
              <a:ext cx="404813" cy="296863"/>
            </a:xfrm>
            <a:custGeom>
              <a:avLst/>
              <a:gdLst>
                <a:gd name="T0" fmla="*/ 48 w 107"/>
                <a:gd name="T1" fmla="*/ 77 h 78"/>
                <a:gd name="T2" fmla="*/ 17 w 107"/>
                <a:gd name="T3" fmla="*/ 66 h 78"/>
                <a:gd name="T4" fmla="*/ 17 w 107"/>
                <a:gd name="T5" fmla="*/ 17 h 78"/>
                <a:gd name="T6" fmla="*/ 95 w 107"/>
                <a:gd name="T7" fmla="*/ 22 h 78"/>
                <a:gd name="T8" fmla="*/ 91 w 107"/>
                <a:gd name="T9" fmla="*/ 65 h 78"/>
                <a:gd name="T10" fmla="*/ 48 w 107"/>
                <a:gd name="T11" fmla="*/ 77 h 78"/>
                <a:gd name="T12" fmla="*/ 10 w 107"/>
                <a:gd name="T13" fmla="*/ 41 h 78"/>
                <a:gd name="T14" fmla="*/ 97 w 107"/>
                <a:gd name="T15" fmla="*/ 42 h 78"/>
                <a:gd name="T16" fmla="*/ 56 w 107"/>
                <a:gd name="T17" fmla="*/ 23 h 78"/>
                <a:gd name="T18" fmla="*/ 10 w 107"/>
                <a:gd name="T19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78">
                  <a:moveTo>
                    <a:pt x="48" y="77"/>
                  </a:moveTo>
                  <a:cubicBezTo>
                    <a:pt x="38" y="78"/>
                    <a:pt x="27" y="73"/>
                    <a:pt x="17" y="66"/>
                  </a:cubicBezTo>
                  <a:cubicBezTo>
                    <a:pt x="0" y="52"/>
                    <a:pt x="0" y="31"/>
                    <a:pt x="17" y="17"/>
                  </a:cubicBezTo>
                  <a:cubicBezTo>
                    <a:pt x="38" y="0"/>
                    <a:pt x="77" y="2"/>
                    <a:pt x="95" y="22"/>
                  </a:cubicBezTo>
                  <a:cubicBezTo>
                    <a:pt x="107" y="35"/>
                    <a:pt x="105" y="54"/>
                    <a:pt x="91" y="65"/>
                  </a:cubicBezTo>
                  <a:cubicBezTo>
                    <a:pt x="79" y="74"/>
                    <a:pt x="65" y="78"/>
                    <a:pt x="48" y="77"/>
                  </a:cubicBezTo>
                  <a:close/>
                  <a:moveTo>
                    <a:pt x="10" y="41"/>
                  </a:moveTo>
                  <a:cubicBezTo>
                    <a:pt x="39" y="33"/>
                    <a:pt x="68" y="33"/>
                    <a:pt x="97" y="42"/>
                  </a:cubicBezTo>
                  <a:cubicBezTo>
                    <a:pt x="86" y="29"/>
                    <a:pt x="72" y="23"/>
                    <a:pt x="56" y="23"/>
                  </a:cubicBezTo>
                  <a:cubicBezTo>
                    <a:pt x="38" y="22"/>
                    <a:pt x="23" y="29"/>
                    <a:pt x="10" y="41"/>
                  </a:cubicBezTo>
                  <a:close/>
                </a:path>
              </a:pathLst>
            </a:custGeom>
            <a:solidFill>
              <a:srgbClr val="856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8684E9-F352-50C8-185D-62D3383A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725" y="4524376"/>
              <a:ext cx="407988" cy="277813"/>
            </a:xfrm>
            <a:custGeom>
              <a:avLst/>
              <a:gdLst>
                <a:gd name="T0" fmla="*/ 74 w 108"/>
                <a:gd name="T1" fmla="*/ 3 h 73"/>
                <a:gd name="T2" fmla="*/ 100 w 108"/>
                <a:gd name="T3" fmla="*/ 20 h 73"/>
                <a:gd name="T4" fmla="*/ 98 w 108"/>
                <a:gd name="T5" fmla="*/ 55 h 73"/>
                <a:gd name="T6" fmla="*/ 65 w 108"/>
                <a:gd name="T7" fmla="*/ 71 h 73"/>
                <a:gd name="T8" fmla="*/ 23 w 108"/>
                <a:gd name="T9" fmla="*/ 63 h 73"/>
                <a:gd name="T10" fmla="*/ 25 w 108"/>
                <a:gd name="T11" fmla="*/ 8 h 73"/>
                <a:gd name="T12" fmla="*/ 57 w 108"/>
                <a:gd name="T13" fmla="*/ 0 h 73"/>
                <a:gd name="T14" fmla="*/ 47 w 108"/>
                <a:gd name="T15" fmla="*/ 16 h 73"/>
                <a:gd name="T16" fmla="*/ 42 w 108"/>
                <a:gd name="T17" fmla="*/ 19 h 73"/>
                <a:gd name="T18" fmla="*/ 18 w 108"/>
                <a:gd name="T19" fmla="*/ 30 h 73"/>
                <a:gd name="T20" fmla="*/ 13 w 108"/>
                <a:gd name="T21" fmla="*/ 36 h 73"/>
                <a:gd name="T22" fmla="*/ 99 w 108"/>
                <a:gd name="T23" fmla="*/ 37 h 73"/>
                <a:gd name="T24" fmla="*/ 97 w 108"/>
                <a:gd name="T25" fmla="*/ 33 h 73"/>
                <a:gd name="T26" fmla="*/ 75 w 108"/>
                <a:gd name="T27" fmla="*/ 19 h 73"/>
                <a:gd name="T28" fmla="*/ 71 w 108"/>
                <a:gd name="T29" fmla="*/ 16 h 73"/>
                <a:gd name="T30" fmla="*/ 74 w 108"/>
                <a:gd name="T3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3">
                  <a:moveTo>
                    <a:pt x="74" y="3"/>
                  </a:moveTo>
                  <a:cubicBezTo>
                    <a:pt x="84" y="6"/>
                    <a:pt x="94" y="11"/>
                    <a:pt x="100" y="20"/>
                  </a:cubicBezTo>
                  <a:cubicBezTo>
                    <a:pt x="108" y="31"/>
                    <a:pt x="107" y="45"/>
                    <a:pt x="98" y="55"/>
                  </a:cubicBezTo>
                  <a:cubicBezTo>
                    <a:pt x="89" y="65"/>
                    <a:pt x="77" y="69"/>
                    <a:pt x="65" y="71"/>
                  </a:cubicBezTo>
                  <a:cubicBezTo>
                    <a:pt x="50" y="73"/>
                    <a:pt x="36" y="71"/>
                    <a:pt x="23" y="63"/>
                  </a:cubicBezTo>
                  <a:cubicBezTo>
                    <a:pt x="0" y="48"/>
                    <a:pt x="1" y="21"/>
                    <a:pt x="25" y="8"/>
                  </a:cubicBezTo>
                  <a:cubicBezTo>
                    <a:pt x="35" y="2"/>
                    <a:pt x="46" y="0"/>
                    <a:pt x="57" y="0"/>
                  </a:cubicBezTo>
                  <a:cubicBezTo>
                    <a:pt x="56" y="6"/>
                    <a:pt x="51" y="11"/>
                    <a:pt x="47" y="16"/>
                  </a:cubicBezTo>
                  <a:cubicBezTo>
                    <a:pt x="46" y="17"/>
                    <a:pt x="44" y="18"/>
                    <a:pt x="42" y="19"/>
                  </a:cubicBezTo>
                  <a:cubicBezTo>
                    <a:pt x="33" y="20"/>
                    <a:pt x="25" y="25"/>
                    <a:pt x="18" y="30"/>
                  </a:cubicBezTo>
                  <a:cubicBezTo>
                    <a:pt x="16" y="31"/>
                    <a:pt x="14" y="33"/>
                    <a:pt x="13" y="36"/>
                  </a:cubicBezTo>
                  <a:cubicBezTo>
                    <a:pt x="42" y="27"/>
                    <a:pt x="70" y="28"/>
                    <a:pt x="99" y="37"/>
                  </a:cubicBezTo>
                  <a:cubicBezTo>
                    <a:pt x="99" y="35"/>
                    <a:pt x="98" y="34"/>
                    <a:pt x="97" y="33"/>
                  </a:cubicBezTo>
                  <a:cubicBezTo>
                    <a:pt x="91" y="26"/>
                    <a:pt x="83" y="22"/>
                    <a:pt x="75" y="19"/>
                  </a:cubicBezTo>
                  <a:cubicBezTo>
                    <a:pt x="73" y="19"/>
                    <a:pt x="70" y="19"/>
                    <a:pt x="71" y="16"/>
                  </a:cubicBezTo>
                  <a:cubicBezTo>
                    <a:pt x="72" y="12"/>
                    <a:pt x="72" y="7"/>
                    <a:pt x="74" y="3"/>
                  </a:cubicBezTo>
                  <a:close/>
                </a:path>
              </a:pathLst>
            </a:custGeom>
            <a:solidFill>
              <a:srgbClr val="856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30752FF-0999-E3FE-4B3D-02BDFC7AA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548188"/>
              <a:ext cx="407988" cy="276225"/>
            </a:xfrm>
            <a:custGeom>
              <a:avLst/>
              <a:gdLst>
                <a:gd name="T0" fmla="*/ 60 w 108"/>
                <a:gd name="T1" fmla="*/ 1 h 73"/>
                <a:gd name="T2" fmla="*/ 59 w 108"/>
                <a:gd name="T3" fmla="*/ 5 h 73"/>
                <a:gd name="T4" fmla="*/ 52 w 108"/>
                <a:gd name="T5" fmla="*/ 15 h 73"/>
                <a:gd name="T6" fmla="*/ 45 w 108"/>
                <a:gd name="T7" fmla="*/ 19 h 73"/>
                <a:gd name="T8" fmla="*/ 13 w 108"/>
                <a:gd name="T9" fmla="*/ 35 h 73"/>
                <a:gd name="T10" fmla="*/ 18 w 108"/>
                <a:gd name="T11" fmla="*/ 35 h 73"/>
                <a:gd name="T12" fmla="*/ 93 w 108"/>
                <a:gd name="T13" fmla="*/ 36 h 73"/>
                <a:gd name="T14" fmla="*/ 98 w 108"/>
                <a:gd name="T15" fmla="*/ 37 h 73"/>
                <a:gd name="T16" fmla="*/ 98 w 108"/>
                <a:gd name="T17" fmla="*/ 37 h 73"/>
                <a:gd name="T18" fmla="*/ 98 w 108"/>
                <a:gd name="T19" fmla="*/ 37 h 73"/>
                <a:gd name="T20" fmla="*/ 92 w 108"/>
                <a:gd name="T21" fmla="*/ 30 h 73"/>
                <a:gd name="T22" fmla="*/ 90 w 108"/>
                <a:gd name="T23" fmla="*/ 26 h 73"/>
                <a:gd name="T24" fmla="*/ 94 w 108"/>
                <a:gd name="T25" fmla="*/ 14 h 73"/>
                <a:gd name="T26" fmla="*/ 100 w 108"/>
                <a:gd name="T27" fmla="*/ 51 h 73"/>
                <a:gd name="T28" fmla="*/ 83 w 108"/>
                <a:gd name="T29" fmla="*/ 66 h 73"/>
                <a:gd name="T30" fmla="*/ 47 w 108"/>
                <a:gd name="T31" fmla="*/ 72 h 73"/>
                <a:gd name="T32" fmla="*/ 21 w 108"/>
                <a:gd name="T33" fmla="*/ 62 h 73"/>
                <a:gd name="T34" fmla="*/ 22 w 108"/>
                <a:gd name="T35" fmla="*/ 10 h 73"/>
                <a:gd name="T36" fmla="*/ 60 w 108"/>
                <a:gd name="T37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73">
                  <a:moveTo>
                    <a:pt x="60" y="1"/>
                  </a:moveTo>
                  <a:cubicBezTo>
                    <a:pt x="61" y="3"/>
                    <a:pt x="60" y="4"/>
                    <a:pt x="59" y="5"/>
                  </a:cubicBezTo>
                  <a:cubicBezTo>
                    <a:pt x="57" y="8"/>
                    <a:pt x="54" y="12"/>
                    <a:pt x="52" y="15"/>
                  </a:cubicBezTo>
                  <a:cubicBezTo>
                    <a:pt x="50" y="17"/>
                    <a:pt x="48" y="19"/>
                    <a:pt x="45" y="19"/>
                  </a:cubicBezTo>
                  <a:cubicBezTo>
                    <a:pt x="33" y="21"/>
                    <a:pt x="22" y="26"/>
                    <a:pt x="13" y="35"/>
                  </a:cubicBezTo>
                  <a:cubicBezTo>
                    <a:pt x="15" y="36"/>
                    <a:pt x="16" y="36"/>
                    <a:pt x="18" y="35"/>
                  </a:cubicBezTo>
                  <a:cubicBezTo>
                    <a:pt x="43" y="29"/>
                    <a:pt x="68" y="28"/>
                    <a:pt x="93" y="36"/>
                  </a:cubicBezTo>
                  <a:cubicBezTo>
                    <a:pt x="95" y="36"/>
                    <a:pt x="96" y="36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7" y="34"/>
                    <a:pt x="95" y="32"/>
                    <a:pt x="92" y="30"/>
                  </a:cubicBezTo>
                  <a:cubicBezTo>
                    <a:pt x="91" y="29"/>
                    <a:pt x="89" y="28"/>
                    <a:pt x="90" y="26"/>
                  </a:cubicBezTo>
                  <a:cubicBezTo>
                    <a:pt x="90" y="22"/>
                    <a:pt x="91" y="18"/>
                    <a:pt x="94" y="14"/>
                  </a:cubicBezTo>
                  <a:cubicBezTo>
                    <a:pt x="106" y="26"/>
                    <a:pt x="108" y="39"/>
                    <a:pt x="100" y="51"/>
                  </a:cubicBezTo>
                  <a:cubicBezTo>
                    <a:pt x="96" y="58"/>
                    <a:pt x="90" y="63"/>
                    <a:pt x="83" y="66"/>
                  </a:cubicBezTo>
                  <a:cubicBezTo>
                    <a:pt x="71" y="72"/>
                    <a:pt x="59" y="73"/>
                    <a:pt x="47" y="72"/>
                  </a:cubicBezTo>
                  <a:cubicBezTo>
                    <a:pt x="37" y="71"/>
                    <a:pt x="29" y="68"/>
                    <a:pt x="21" y="62"/>
                  </a:cubicBezTo>
                  <a:cubicBezTo>
                    <a:pt x="0" y="48"/>
                    <a:pt x="1" y="23"/>
                    <a:pt x="22" y="10"/>
                  </a:cubicBezTo>
                  <a:cubicBezTo>
                    <a:pt x="34" y="2"/>
                    <a:pt x="47" y="0"/>
                    <a:pt x="60" y="1"/>
                  </a:cubicBezTo>
                  <a:close/>
                </a:path>
              </a:pathLst>
            </a:custGeom>
            <a:solidFill>
              <a:srgbClr val="856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49346F8-EC3F-CFA3-2C4A-C560232D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087813"/>
              <a:ext cx="331788" cy="577850"/>
            </a:xfrm>
            <a:custGeom>
              <a:avLst/>
              <a:gdLst>
                <a:gd name="T0" fmla="*/ 61 w 88"/>
                <a:gd name="T1" fmla="*/ 118 h 152"/>
                <a:gd name="T2" fmla="*/ 58 w 88"/>
                <a:gd name="T3" fmla="*/ 131 h 152"/>
                <a:gd name="T4" fmla="*/ 62 w 88"/>
                <a:gd name="T5" fmla="*/ 134 h 152"/>
                <a:gd name="T6" fmla="*/ 84 w 88"/>
                <a:gd name="T7" fmla="*/ 148 h 152"/>
                <a:gd name="T8" fmla="*/ 86 w 88"/>
                <a:gd name="T9" fmla="*/ 152 h 152"/>
                <a:gd name="T10" fmla="*/ 0 w 88"/>
                <a:gd name="T11" fmla="*/ 151 h 152"/>
                <a:gd name="T12" fmla="*/ 5 w 88"/>
                <a:gd name="T13" fmla="*/ 145 h 152"/>
                <a:gd name="T14" fmla="*/ 29 w 88"/>
                <a:gd name="T15" fmla="*/ 134 h 152"/>
                <a:gd name="T16" fmla="*/ 34 w 88"/>
                <a:gd name="T17" fmla="*/ 131 h 152"/>
                <a:gd name="T18" fmla="*/ 44 w 88"/>
                <a:gd name="T19" fmla="*/ 115 h 152"/>
                <a:gd name="T20" fmla="*/ 46 w 88"/>
                <a:gd name="T21" fmla="*/ 112 h 152"/>
                <a:gd name="T22" fmla="*/ 52 w 88"/>
                <a:gd name="T23" fmla="*/ 68 h 152"/>
                <a:gd name="T24" fmla="*/ 56 w 88"/>
                <a:gd name="T25" fmla="*/ 26 h 152"/>
                <a:gd name="T26" fmla="*/ 75 w 88"/>
                <a:gd name="T27" fmla="*/ 0 h 152"/>
                <a:gd name="T28" fmla="*/ 61 w 88"/>
                <a:gd name="T29" fmla="*/ 31 h 152"/>
                <a:gd name="T30" fmla="*/ 61 w 88"/>
                <a:gd name="T31" fmla="*/ 66 h 152"/>
                <a:gd name="T32" fmla="*/ 61 w 88"/>
                <a:gd name="T33" fmla="*/ 67 h 152"/>
                <a:gd name="T34" fmla="*/ 61 w 88"/>
                <a:gd name="T35" fmla="*/ 66 h 152"/>
                <a:gd name="T36" fmla="*/ 70 w 88"/>
                <a:gd name="T37" fmla="*/ 38 h 152"/>
                <a:gd name="T38" fmla="*/ 86 w 88"/>
                <a:gd name="T39" fmla="*/ 10 h 152"/>
                <a:gd name="T40" fmla="*/ 87 w 88"/>
                <a:gd name="T41" fmla="*/ 21 h 152"/>
                <a:gd name="T42" fmla="*/ 82 w 88"/>
                <a:gd name="T43" fmla="*/ 59 h 152"/>
                <a:gd name="T44" fmla="*/ 65 w 88"/>
                <a:gd name="T45" fmla="*/ 76 h 152"/>
                <a:gd name="T46" fmla="*/ 62 w 88"/>
                <a:gd name="T47" fmla="*/ 75 h 152"/>
                <a:gd name="T48" fmla="*/ 62 w 88"/>
                <a:gd name="T49" fmla="*/ 89 h 152"/>
                <a:gd name="T50" fmla="*/ 61 w 88"/>
                <a:gd name="T51" fmla="*/ 113 h 152"/>
                <a:gd name="T52" fmla="*/ 61 w 88"/>
                <a:gd name="T53" fmla="*/ 1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52">
                  <a:moveTo>
                    <a:pt x="61" y="118"/>
                  </a:moveTo>
                  <a:cubicBezTo>
                    <a:pt x="59" y="122"/>
                    <a:pt x="59" y="127"/>
                    <a:pt x="58" y="131"/>
                  </a:cubicBezTo>
                  <a:cubicBezTo>
                    <a:pt x="57" y="134"/>
                    <a:pt x="60" y="134"/>
                    <a:pt x="62" y="134"/>
                  </a:cubicBezTo>
                  <a:cubicBezTo>
                    <a:pt x="70" y="137"/>
                    <a:pt x="78" y="141"/>
                    <a:pt x="84" y="148"/>
                  </a:cubicBezTo>
                  <a:cubicBezTo>
                    <a:pt x="85" y="149"/>
                    <a:pt x="86" y="150"/>
                    <a:pt x="86" y="152"/>
                  </a:cubicBezTo>
                  <a:cubicBezTo>
                    <a:pt x="57" y="143"/>
                    <a:pt x="29" y="142"/>
                    <a:pt x="0" y="151"/>
                  </a:cubicBezTo>
                  <a:cubicBezTo>
                    <a:pt x="1" y="148"/>
                    <a:pt x="3" y="146"/>
                    <a:pt x="5" y="145"/>
                  </a:cubicBezTo>
                  <a:cubicBezTo>
                    <a:pt x="12" y="140"/>
                    <a:pt x="20" y="135"/>
                    <a:pt x="29" y="134"/>
                  </a:cubicBezTo>
                  <a:cubicBezTo>
                    <a:pt x="31" y="133"/>
                    <a:pt x="33" y="132"/>
                    <a:pt x="34" y="131"/>
                  </a:cubicBezTo>
                  <a:cubicBezTo>
                    <a:pt x="38" y="126"/>
                    <a:pt x="43" y="121"/>
                    <a:pt x="44" y="115"/>
                  </a:cubicBezTo>
                  <a:cubicBezTo>
                    <a:pt x="46" y="114"/>
                    <a:pt x="46" y="113"/>
                    <a:pt x="46" y="112"/>
                  </a:cubicBezTo>
                  <a:cubicBezTo>
                    <a:pt x="53" y="98"/>
                    <a:pt x="53" y="83"/>
                    <a:pt x="52" y="68"/>
                  </a:cubicBezTo>
                  <a:cubicBezTo>
                    <a:pt x="51" y="54"/>
                    <a:pt x="51" y="40"/>
                    <a:pt x="56" y="26"/>
                  </a:cubicBezTo>
                  <a:cubicBezTo>
                    <a:pt x="59" y="15"/>
                    <a:pt x="65" y="6"/>
                    <a:pt x="75" y="0"/>
                  </a:cubicBezTo>
                  <a:cubicBezTo>
                    <a:pt x="68" y="9"/>
                    <a:pt x="63" y="20"/>
                    <a:pt x="61" y="31"/>
                  </a:cubicBezTo>
                  <a:cubicBezTo>
                    <a:pt x="59" y="43"/>
                    <a:pt x="60" y="55"/>
                    <a:pt x="61" y="66"/>
                  </a:cubicBezTo>
                  <a:cubicBezTo>
                    <a:pt x="61" y="66"/>
                    <a:pt x="61" y="66"/>
                    <a:pt x="61" y="6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2" y="56"/>
                    <a:pt x="65" y="47"/>
                    <a:pt x="70" y="38"/>
                  </a:cubicBezTo>
                  <a:cubicBezTo>
                    <a:pt x="75" y="29"/>
                    <a:pt x="81" y="20"/>
                    <a:pt x="86" y="10"/>
                  </a:cubicBezTo>
                  <a:cubicBezTo>
                    <a:pt x="88" y="14"/>
                    <a:pt x="87" y="17"/>
                    <a:pt x="87" y="21"/>
                  </a:cubicBezTo>
                  <a:cubicBezTo>
                    <a:pt x="86" y="34"/>
                    <a:pt x="85" y="47"/>
                    <a:pt x="82" y="59"/>
                  </a:cubicBezTo>
                  <a:cubicBezTo>
                    <a:pt x="80" y="69"/>
                    <a:pt x="73" y="76"/>
                    <a:pt x="65" y="76"/>
                  </a:cubicBezTo>
                  <a:cubicBezTo>
                    <a:pt x="64" y="77"/>
                    <a:pt x="62" y="77"/>
                    <a:pt x="62" y="75"/>
                  </a:cubicBezTo>
                  <a:cubicBezTo>
                    <a:pt x="61" y="79"/>
                    <a:pt x="62" y="84"/>
                    <a:pt x="62" y="89"/>
                  </a:cubicBezTo>
                  <a:cubicBezTo>
                    <a:pt x="62" y="97"/>
                    <a:pt x="62" y="105"/>
                    <a:pt x="61" y="113"/>
                  </a:cubicBezTo>
                  <a:cubicBezTo>
                    <a:pt x="61" y="114"/>
                    <a:pt x="61" y="116"/>
                    <a:pt x="61" y="118"/>
                  </a:cubicBezTo>
                  <a:close/>
                </a:path>
              </a:pathLst>
            </a:custGeom>
            <a:solidFill>
              <a:srgbClr val="A2C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649B2A3-6317-360C-72BD-9D634B996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538" y="4095751"/>
              <a:ext cx="109538" cy="280988"/>
            </a:xfrm>
            <a:custGeom>
              <a:avLst/>
              <a:gdLst>
                <a:gd name="T0" fmla="*/ 29 w 29"/>
                <a:gd name="T1" fmla="*/ 0 h 74"/>
                <a:gd name="T2" fmla="*/ 28 w 29"/>
                <a:gd name="T3" fmla="*/ 4 h 74"/>
                <a:gd name="T4" fmla="*/ 22 w 29"/>
                <a:gd name="T5" fmla="*/ 50 h 74"/>
                <a:gd name="T6" fmla="*/ 25 w 29"/>
                <a:gd name="T7" fmla="*/ 68 h 74"/>
                <a:gd name="T8" fmla="*/ 24 w 29"/>
                <a:gd name="T9" fmla="*/ 73 h 74"/>
                <a:gd name="T10" fmla="*/ 19 w 29"/>
                <a:gd name="T11" fmla="*/ 71 h 74"/>
                <a:gd name="T12" fmla="*/ 6 w 29"/>
                <a:gd name="T13" fmla="*/ 28 h 74"/>
                <a:gd name="T14" fmla="*/ 26 w 29"/>
                <a:gd name="T15" fmla="*/ 1 h 74"/>
                <a:gd name="T16" fmla="*/ 28 w 29"/>
                <a:gd name="T17" fmla="*/ 0 h 74"/>
                <a:gd name="T18" fmla="*/ 29 w 29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74">
                  <a:moveTo>
                    <a:pt x="29" y="0"/>
                  </a:moveTo>
                  <a:cubicBezTo>
                    <a:pt x="29" y="2"/>
                    <a:pt x="28" y="3"/>
                    <a:pt x="28" y="4"/>
                  </a:cubicBezTo>
                  <a:cubicBezTo>
                    <a:pt x="21" y="18"/>
                    <a:pt x="20" y="34"/>
                    <a:pt x="22" y="50"/>
                  </a:cubicBezTo>
                  <a:cubicBezTo>
                    <a:pt x="23" y="56"/>
                    <a:pt x="24" y="62"/>
                    <a:pt x="25" y="68"/>
                  </a:cubicBezTo>
                  <a:cubicBezTo>
                    <a:pt x="25" y="70"/>
                    <a:pt x="25" y="72"/>
                    <a:pt x="24" y="73"/>
                  </a:cubicBezTo>
                  <a:cubicBezTo>
                    <a:pt x="22" y="74"/>
                    <a:pt x="21" y="72"/>
                    <a:pt x="19" y="71"/>
                  </a:cubicBezTo>
                  <a:cubicBezTo>
                    <a:pt x="5" y="61"/>
                    <a:pt x="0" y="45"/>
                    <a:pt x="6" y="28"/>
                  </a:cubicBezTo>
                  <a:cubicBezTo>
                    <a:pt x="10" y="17"/>
                    <a:pt x="17" y="8"/>
                    <a:pt x="26" y="1"/>
                  </a:cubicBezTo>
                  <a:cubicBezTo>
                    <a:pt x="27" y="0"/>
                    <a:pt x="27" y="0"/>
                    <a:pt x="28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A2C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0A92234-4941-985A-B13B-29FA596C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409257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2C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8E58097-BA8B-4F28-AE46-532F4986F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586288"/>
              <a:ext cx="328613" cy="76200"/>
            </a:xfrm>
            <a:custGeom>
              <a:avLst/>
              <a:gdLst>
                <a:gd name="T0" fmla="*/ 0 w 87"/>
                <a:gd name="T1" fmla="*/ 19 h 20"/>
                <a:gd name="T2" fmla="*/ 46 w 87"/>
                <a:gd name="T3" fmla="*/ 1 h 20"/>
                <a:gd name="T4" fmla="*/ 87 w 87"/>
                <a:gd name="T5" fmla="*/ 20 h 20"/>
                <a:gd name="T6" fmla="*/ 0 w 87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0">
                  <a:moveTo>
                    <a:pt x="0" y="19"/>
                  </a:moveTo>
                  <a:cubicBezTo>
                    <a:pt x="13" y="7"/>
                    <a:pt x="28" y="0"/>
                    <a:pt x="46" y="1"/>
                  </a:cubicBezTo>
                  <a:cubicBezTo>
                    <a:pt x="62" y="1"/>
                    <a:pt x="76" y="7"/>
                    <a:pt x="87" y="20"/>
                  </a:cubicBezTo>
                  <a:cubicBezTo>
                    <a:pt x="58" y="11"/>
                    <a:pt x="29" y="11"/>
                    <a:pt x="0" y="19"/>
                  </a:cubicBezTo>
                  <a:close/>
                </a:path>
              </a:pathLst>
            </a:custGeom>
            <a:solidFill>
              <a:srgbClr val="A2C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2D530E-6A5A-01C7-8BEA-C26DA6F9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4687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2C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62"/>
          <p:cNvSpPr txBox="1">
            <a:spLocks noGrp="1"/>
          </p:cNvSpPr>
          <p:nvPr>
            <p:ph type="title"/>
          </p:nvPr>
        </p:nvSpPr>
        <p:spPr>
          <a:xfrm>
            <a:off x="-143371" y="377311"/>
            <a:ext cx="5926334" cy="25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chemeClr val="accent6"/>
                </a:solidFill>
                <a:cs typeface="B Nazanin" panose="00000400000000000000" pitchFamily="2" charset="-78"/>
              </a:rPr>
              <a:t>یک تصویر ارزش هزار کلمه است</a:t>
            </a:r>
            <a:endParaRPr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grpSp>
        <p:nvGrpSpPr>
          <p:cNvPr id="1325" name="Google Shape;1325;p62"/>
          <p:cNvGrpSpPr/>
          <p:nvPr/>
        </p:nvGrpSpPr>
        <p:grpSpPr>
          <a:xfrm rot="9034560">
            <a:off x="589983" y="4555342"/>
            <a:ext cx="993938" cy="876160"/>
            <a:chOff x="716750" y="1931325"/>
            <a:chExt cx="1165650" cy="1027525"/>
          </a:xfrm>
        </p:grpSpPr>
        <p:sp>
          <p:nvSpPr>
            <p:cNvPr id="1326" name="Google Shape;1326;p62"/>
            <p:cNvSpPr/>
            <p:nvPr/>
          </p:nvSpPr>
          <p:spPr>
            <a:xfrm>
              <a:off x="1576675" y="2258750"/>
              <a:ext cx="138425" cy="239325"/>
            </a:xfrm>
            <a:custGeom>
              <a:avLst/>
              <a:gdLst/>
              <a:ahLst/>
              <a:cxnLst/>
              <a:rect l="l" t="t" r="r" b="b"/>
              <a:pathLst>
                <a:path w="5537" h="9573" extrusionOk="0">
                  <a:moveTo>
                    <a:pt x="3134" y="1"/>
                  </a:moveTo>
                  <a:cubicBezTo>
                    <a:pt x="3001" y="1"/>
                    <a:pt x="2863" y="33"/>
                    <a:pt x="2715" y="107"/>
                  </a:cubicBezTo>
                  <a:lnTo>
                    <a:pt x="2405" y="548"/>
                  </a:lnTo>
                  <a:lnTo>
                    <a:pt x="1453" y="762"/>
                  </a:lnTo>
                  <a:lnTo>
                    <a:pt x="631" y="119"/>
                  </a:lnTo>
                  <a:lnTo>
                    <a:pt x="24" y="298"/>
                  </a:lnTo>
                  <a:lnTo>
                    <a:pt x="24" y="1084"/>
                  </a:lnTo>
                  <a:cubicBezTo>
                    <a:pt x="24" y="2215"/>
                    <a:pt x="0" y="3358"/>
                    <a:pt x="24" y="4501"/>
                  </a:cubicBezTo>
                  <a:cubicBezTo>
                    <a:pt x="24" y="5406"/>
                    <a:pt x="84" y="6322"/>
                    <a:pt x="191" y="7227"/>
                  </a:cubicBezTo>
                  <a:cubicBezTo>
                    <a:pt x="298" y="8025"/>
                    <a:pt x="405" y="8858"/>
                    <a:pt x="1084" y="9335"/>
                  </a:cubicBezTo>
                  <a:cubicBezTo>
                    <a:pt x="1200" y="9381"/>
                    <a:pt x="1300" y="9400"/>
                    <a:pt x="1387" y="9400"/>
                  </a:cubicBezTo>
                  <a:cubicBezTo>
                    <a:pt x="1659" y="9400"/>
                    <a:pt x="1806" y="9217"/>
                    <a:pt x="1905" y="9108"/>
                  </a:cubicBezTo>
                  <a:lnTo>
                    <a:pt x="3191" y="9573"/>
                  </a:lnTo>
                  <a:cubicBezTo>
                    <a:pt x="3894" y="9263"/>
                    <a:pt x="3703" y="8668"/>
                    <a:pt x="3799" y="8204"/>
                  </a:cubicBezTo>
                  <a:lnTo>
                    <a:pt x="4596" y="8204"/>
                  </a:lnTo>
                  <a:cubicBezTo>
                    <a:pt x="4680" y="7965"/>
                    <a:pt x="4751" y="7727"/>
                    <a:pt x="4799" y="7489"/>
                  </a:cubicBezTo>
                  <a:cubicBezTo>
                    <a:pt x="4953" y="6668"/>
                    <a:pt x="5132" y="5846"/>
                    <a:pt x="5203" y="5013"/>
                  </a:cubicBezTo>
                  <a:cubicBezTo>
                    <a:pt x="5299" y="3882"/>
                    <a:pt x="5537" y="2750"/>
                    <a:pt x="5251" y="1619"/>
                  </a:cubicBezTo>
                  <a:cubicBezTo>
                    <a:pt x="5096" y="976"/>
                    <a:pt x="5013" y="298"/>
                    <a:pt x="4263" y="12"/>
                  </a:cubicBezTo>
                  <a:lnTo>
                    <a:pt x="3787" y="250"/>
                  </a:lnTo>
                  <a:cubicBezTo>
                    <a:pt x="3575" y="99"/>
                    <a:pt x="3364" y="1"/>
                    <a:pt x="3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7" name="Google Shape;1327;p62"/>
            <p:cNvSpPr/>
            <p:nvPr/>
          </p:nvSpPr>
          <p:spPr>
            <a:xfrm>
              <a:off x="716750" y="2638250"/>
              <a:ext cx="120875" cy="320600"/>
            </a:xfrm>
            <a:custGeom>
              <a:avLst/>
              <a:gdLst/>
              <a:ahLst/>
              <a:cxnLst/>
              <a:rect l="l" t="t" r="r" b="b"/>
              <a:pathLst>
                <a:path w="4835" h="12824" extrusionOk="0">
                  <a:moveTo>
                    <a:pt x="3989" y="1"/>
                  </a:moveTo>
                  <a:cubicBezTo>
                    <a:pt x="2965" y="322"/>
                    <a:pt x="2905" y="1370"/>
                    <a:pt x="2346" y="2060"/>
                  </a:cubicBezTo>
                  <a:lnTo>
                    <a:pt x="1774" y="1941"/>
                  </a:lnTo>
                  <a:cubicBezTo>
                    <a:pt x="1643" y="2060"/>
                    <a:pt x="1465" y="2156"/>
                    <a:pt x="1405" y="2298"/>
                  </a:cubicBezTo>
                  <a:cubicBezTo>
                    <a:pt x="1024" y="3120"/>
                    <a:pt x="679" y="3953"/>
                    <a:pt x="322" y="4787"/>
                  </a:cubicBezTo>
                  <a:lnTo>
                    <a:pt x="322" y="4858"/>
                  </a:lnTo>
                  <a:cubicBezTo>
                    <a:pt x="0" y="6228"/>
                    <a:pt x="286" y="7573"/>
                    <a:pt x="417" y="8918"/>
                  </a:cubicBezTo>
                  <a:cubicBezTo>
                    <a:pt x="441" y="9561"/>
                    <a:pt x="643" y="10180"/>
                    <a:pt x="977" y="10740"/>
                  </a:cubicBezTo>
                  <a:cubicBezTo>
                    <a:pt x="1215" y="11121"/>
                    <a:pt x="1346" y="11585"/>
                    <a:pt x="1584" y="11978"/>
                  </a:cubicBezTo>
                  <a:cubicBezTo>
                    <a:pt x="1774" y="12264"/>
                    <a:pt x="1989" y="12526"/>
                    <a:pt x="2227" y="12764"/>
                  </a:cubicBezTo>
                  <a:cubicBezTo>
                    <a:pt x="2262" y="12812"/>
                    <a:pt x="2370" y="12800"/>
                    <a:pt x="2465" y="12824"/>
                  </a:cubicBezTo>
                  <a:lnTo>
                    <a:pt x="3001" y="12478"/>
                  </a:lnTo>
                  <a:cubicBezTo>
                    <a:pt x="3171" y="12512"/>
                    <a:pt x="3342" y="12571"/>
                    <a:pt x="3511" y="12571"/>
                  </a:cubicBezTo>
                  <a:cubicBezTo>
                    <a:pt x="3696" y="12571"/>
                    <a:pt x="3880" y="12501"/>
                    <a:pt x="4060" y="12252"/>
                  </a:cubicBezTo>
                  <a:cubicBezTo>
                    <a:pt x="4120" y="11704"/>
                    <a:pt x="4239" y="11061"/>
                    <a:pt x="4215" y="10430"/>
                  </a:cubicBezTo>
                  <a:cubicBezTo>
                    <a:pt x="4156" y="9049"/>
                    <a:pt x="4025" y="7680"/>
                    <a:pt x="3941" y="6299"/>
                  </a:cubicBezTo>
                  <a:cubicBezTo>
                    <a:pt x="3929" y="5977"/>
                    <a:pt x="3953" y="5656"/>
                    <a:pt x="4036" y="5346"/>
                  </a:cubicBezTo>
                  <a:cubicBezTo>
                    <a:pt x="4156" y="4799"/>
                    <a:pt x="4346" y="4251"/>
                    <a:pt x="4453" y="3703"/>
                  </a:cubicBezTo>
                  <a:cubicBezTo>
                    <a:pt x="4620" y="2953"/>
                    <a:pt x="4727" y="2203"/>
                    <a:pt x="4798" y="1441"/>
                  </a:cubicBezTo>
                  <a:cubicBezTo>
                    <a:pt x="4834" y="870"/>
                    <a:pt x="4691" y="298"/>
                    <a:pt x="3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8" name="Google Shape;1328;p62"/>
            <p:cNvSpPr/>
            <p:nvPr/>
          </p:nvSpPr>
          <p:spPr>
            <a:xfrm>
              <a:off x="1360575" y="2584375"/>
              <a:ext cx="149750" cy="269400"/>
            </a:xfrm>
            <a:custGeom>
              <a:avLst/>
              <a:gdLst/>
              <a:ahLst/>
              <a:cxnLst/>
              <a:rect l="l" t="t" r="r" b="b"/>
              <a:pathLst>
                <a:path w="5990" h="10776" extrusionOk="0">
                  <a:moveTo>
                    <a:pt x="4430" y="1"/>
                  </a:moveTo>
                  <a:lnTo>
                    <a:pt x="3191" y="310"/>
                  </a:lnTo>
                  <a:lnTo>
                    <a:pt x="2906" y="608"/>
                  </a:lnTo>
                  <a:lnTo>
                    <a:pt x="2191" y="513"/>
                  </a:lnTo>
                  <a:cubicBezTo>
                    <a:pt x="2013" y="739"/>
                    <a:pt x="1846" y="977"/>
                    <a:pt x="1691" y="1227"/>
                  </a:cubicBezTo>
                  <a:cubicBezTo>
                    <a:pt x="1072" y="2418"/>
                    <a:pt x="667" y="3680"/>
                    <a:pt x="322" y="4977"/>
                  </a:cubicBezTo>
                  <a:cubicBezTo>
                    <a:pt x="48" y="6037"/>
                    <a:pt x="0" y="7120"/>
                    <a:pt x="24" y="8216"/>
                  </a:cubicBezTo>
                  <a:cubicBezTo>
                    <a:pt x="36" y="8597"/>
                    <a:pt x="143" y="8894"/>
                    <a:pt x="584" y="9002"/>
                  </a:cubicBezTo>
                  <a:lnTo>
                    <a:pt x="917" y="8859"/>
                  </a:lnTo>
                  <a:lnTo>
                    <a:pt x="1941" y="9490"/>
                  </a:lnTo>
                  <a:lnTo>
                    <a:pt x="1524" y="10085"/>
                  </a:lnTo>
                  <a:cubicBezTo>
                    <a:pt x="1655" y="10478"/>
                    <a:pt x="1870" y="10716"/>
                    <a:pt x="2227" y="10776"/>
                  </a:cubicBezTo>
                  <a:cubicBezTo>
                    <a:pt x="2632" y="10657"/>
                    <a:pt x="2798" y="10359"/>
                    <a:pt x="2941" y="10037"/>
                  </a:cubicBezTo>
                  <a:cubicBezTo>
                    <a:pt x="3251" y="9359"/>
                    <a:pt x="3584" y="8692"/>
                    <a:pt x="3882" y="8013"/>
                  </a:cubicBezTo>
                  <a:cubicBezTo>
                    <a:pt x="4561" y="6501"/>
                    <a:pt x="5323" y="5025"/>
                    <a:pt x="5620" y="3382"/>
                  </a:cubicBezTo>
                  <a:cubicBezTo>
                    <a:pt x="5751" y="2608"/>
                    <a:pt x="5989" y="1822"/>
                    <a:pt x="5715" y="1036"/>
                  </a:cubicBezTo>
                  <a:cubicBezTo>
                    <a:pt x="5644" y="834"/>
                    <a:pt x="5549" y="596"/>
                    <a:pt x="5394" y="489"/>
                  </a:cubicBezTo>
                  <a:cubicBezTo>
                    <a:pt x="5084" y="298"/>
                    <a:pt x="4763" y="132"/>
                    <a:pt x="4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9" name="Google Shape;1329;p62"/>
            <p:cNvSpPr/>
            <p:nvPr/>
          </p:nvSpPr>
          <p:spPr>
            <a:xfrm>
              <a:off x="1406125" y="1931325"/>
              <a:ext cx="122050" cy="262850"/>
            </a:xfrm>
            <a:custGeom>
              <a:avLst/>
              <a:gdLst/>
              <a:ahLst/>
              <a:cxnLst/>
              <a:rect l="l" t="t" r="r" b="b"/>
              <a:pathLst>
                <a:path w="4882" h="10514" extrusionOk="0">
                  <a:moveTo>
                    <a:pt x="2989" y="0"/>
                  </a:moveTo>
                  <a:cubicBezTo>
                    <a:pt x="2381" y="131"/>
                    <a:pt x="2298" y="631"/>
                    <a:pt x="2060" y="1012"/>
                  </a:cubicBezTo>
                  <a:cubicBezTo>
                    <a:pt x="2033" y="1011"/>
                    <a:pt x="2007" y="1010"/>
                    <a:pt x="1982" y="1010"/>
                  </a:cubicBezTo>
                  <a:cubicBezTo>
                    <a:pt x="1439" y="1010"/>
                    <a:pt x="1171" y="1369"/>
                    <a:pt x="1012" y="1870"/>
                  </a:cubicBezTo>
                  <a:cubicBezTo>
                    <a:pt x="834" y="2453"/>
                    <a:pt x="584" y="3036"/>
                    <a:pt x="464" y="3632"/>
                  </a:cubicBezTo>
                  <a:cubicBezTo>
                    <a:pt x="286" y="4501"/>
                    <a:pt x="179" y="5382"/>
                    <a:pt x="83" y="6275"/>
                  </a:cubicBezTo>
                  <a:cubicBezTo>
                    <a:pt x="12" y="6858"/>
                    <a:pt x="0" y="7454"/>
                    <a:pt x="36" y="8049"/>
                  </a:cubicBezTo>
                  <a:cubicBezTo>
                    <a:pt x="95" y="8680"/>
                    <a:pt x="179" y="9359"/>
                    <a:pt x="715" y="9811"/>
                  </a:cubicBezTo>
                  <a:cubicBezTo>
                    <a:pt x="1215" y="10240"/>
                    <a:pt x="1869" y="10252"/>
                    <a:pt x="2512" y="10513"/>
                  </a:cubicBezTo>
                  <a:lnTo>
                    <a:pt x="2965" y="9716"/>
                  </a:lnTo>
                  <a:cubicBezTo>
                    <a:pt x="3067" y="9725"/>
                    <a:pt x="3160" y="9729"/>
                    <a:pt x="3243" y="9729"/>
                  </a:cubicBezTo>
                  <a:cubicBezTo>
                    <a:pt x="3723" y="9729"/>
                    <a:pt x="3911" y="9568"/>
                    <a:pt x="4013" y="9061"/>
                  </a:cubicBezTo>
                  <a:cubicBezTo>
                    <a:pt x="4286" y="7585"/>
                    <a:pt x="4608" y="6120"/>
                    <a:pt x="4632" y="4596"/>
                  </a:cubicBezTo>
                  <a:cubicBezTo>
                    <a:pt x="4644" y="4132"/>
                    <a:pt x="4739" y="3667"/>
                    <a:pt x="4751" y="3191"/>
                  </a:cubicBezTo>
                  <a:cubicBezTo>
                    <a:pt x="4763" y="2501"/>
                    <a:pt x="4882" y="1810"/>
                    <a:pt x="4632" y="1131"/>
                  </a:cubicBezTo>
                  <a:cubicBezTo>
                    <a:pt x="4441" y="643"/>
                    <a:pt x="4215" y="500"/>
                    <a:pt x="3667" y="500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0" name="Google Shape;1330;p62"/>
            <p:cNvSpPr/>
            <p:nvPr/>
          </p:nvSpPr>
          <p:spPr>
            <a:xfrm>
              <a:off x="862900" y="2262325"/>
              <a:ext cx="110750" cy="272675"/>
            </a:xfrm>
            <a:custGeom>
              <a:avLst/>
              <a:gdLst/>
              <a:ahLst/>
              <a:cxnLst/>
              <a:rect l="l" t="t" r="r" b="b"/>
              <a:pathLst>
                <a:path w="4430" h="10907" extrusionOk="0">
                  <a:moveTo>
                    <a:pt x="2524" y="0"/>
                  </a:moveTo>
                  <a:lnTo>
                    <a:pt x="1203" y="595"/>
                  </a:lnTo>
                  <a:cubicBezTo>
                    <a:pt x="691" y="905"/>
                    <a:pt x="1012" y="1500"/>
                    <a:pt x="703" y="2000"/>
                  </a:cubicBezTo>
                  <a:cubicBezTo>
                    <a:pt x="274" y="2203"/>
                    <a:pt x="107" y="2655"/>
                    <a:pt x="84" y="3167"/>
                  </a:cubicBezTo>
                  <a:cubicBezTo>
                    <a:pt x="36" y="4131"/>
                    <a:pt x="12" y="5096"/>
                    <a:pt x="0" y="6060"/>
                  </a:cubicBezTo>
                  <a:cubicBezTo>
                    <a:pt x="0" y="7048"/>
                    <a:pt x="155" y="8037"/>
                    <a:pt x="465" y="8977"/>
                  </a:cubicBezTo>
                  <a:cubicBezTo>
                    <a:pt x="667" y="9632"/>
                    <a:pt x="953" y="10216"/>
                    <a:pt x="1667" y="10466"/>
                  </a:cubicBezTo>
                  <a:cubicBezTo>
                    <a:pt x="1822" y="10525"/>
                    <a:pt x="1941" y="10692"/>
                    <a:pt x="2072" y="10787"/>
                  </a:cubicBezTo>
                  <a:cubicBezTo>
                    <a:pt x="2155" y="10835"/>
                    <a:pt x="2239" y="10870"/>
                    <a:pt x="2322" y="10906"/>
                  </a:cubicBezTo>
                  <a:lnTo>
                    <a:pt x="2786" y="10668"/>
                  </a:lnTo>
                  <a:cubicBezTo>
                    <a:pt x="2834" y="10430"/>
                    <a:pt x="2882" y="10239"/>
                    <a:pt x="2929" y="10013"/>
                  </a:cubicBezTo>
                  <a:cubicBezTo>
                    <a:pt x="3177" y="10066"/>
                    <a:pt x="3425" y="10146"/>
                    <a:pt x="3655" y="10146"/>
                  </a:cubicBezTo>
                  <a:cubicBezTo>
                    <a:pt x="3890" y="10146"/>
                    <a:pt x="4106" y="10063"/>
                    <a:pt x="4286" y="9787"/>
                  </a:cubicBezTo>
                  <a:cubicBezTo>
                    <a:pt x="4310" y="9715"/>
                    <a:pt x="4322" y="9656"/>
                    <a:pt x="4334" y="9585"/>
                  </a:cubicBezTo>
                  <a:cubicBezTo>
                    <a:pt x="4298" y="9001"/>
                    <a:pt x="4251" y="8406"/>
                    <a:pt x="4239" y="7810"/>
                  </a:cubicBezTo>
                  <a:cubicBezTo>
                    <a:pt x="4215" y="7299"/>
                    <a:pt x="4156" y="6751"/>
                    <a:pt x="4239" y="6251"/>
                  </a:cubicBezTo>
                  <a:cubicBezTo>
                    <a:pt x="4429" y="5132"/>
                    <a:pt x="4227" y="4024"/>
                    <a:pt x="4108" y="2929"/>
                  </a:cubicBezTo>
                  <a:cubicBezTo>
                    <a:pt x="4001" y="2072"/>
                    <a:pt x="3667" y="1250"/>
                    <a:pt x="3120" y="572"/>
                  </a:cubicBezTo>
                  <a:cubicBezTo>
                    <a:pt x="2941" y="369"/>
                    <a:pt x="2739" y="179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1" name="Google Shape;1331;p62"/>
            <p:cNvSpPr/>
            <p:nvPr/>
          </p:nvSpPr>
          <p:spPr>
            <a:xfrm>
              <a:off x="1213525" y="2270500"/>
              <a:ext cx="132775" cy="226425"/>
            </a:xfrm>
            <a:custGeom>
              <a:avLst/>
              <a:gdLst/>
              <a:ahLst/>
              <a:cxnLst/>
              <a:rect l="l" t="t" r="r" b="b"/>
              <a:pathLst>
                <a:path w="5311" h="9057" extrusionOk="0">
                  <a:moveTo>
                    <a:pt x="2903" y="0"/>
                  </a:moveTo>
                  <a:cubicBezTo>
                    <a:pt x="2750" y="0"/>
                    <a:pt x="2557" y="73"/>
                    <a:pt x="2239" y="209"/>
                  </a:cubicBezTo>
                  <a:cubicBezTo>
                    <a:pt x="2097" y="156"/>
                    <a:pt x="1962" y="134"/>
                    <a:pt x="1830" y="134"/>
                  </a:cubicBezTo>
                  <a:cubicBezTo>
                    <a:pt x="1399" y="134"/>
                    <a:pt x="1010" y="367"/>
                    <a:pt x="572" y="495"/>
                  </a:cubicBezTo>
                  <a:lnTo>
                    <a:pt x="346" y="1554"/>
                  </a:lnTo>
                  <a:lnTo>
                    <a:pt x="1" y="2054"/>
                  </a:lnTo>
                  <a:cubicBezTo>
                    <a:pt x="96" y="2757"/>
                    <a:pt x="167" y="3388"/>
                    <a:pt x="263" y="4019"/>
                  </a:cubicBezTo>
                  <a:cubicBezTo>
                    <a:pt x="406" y="4995"/>
                    <a:pt x="525" y="5983"/>
                    <a:pt x="739" y="6948"/>
                  </a:cubicBezTo>
                  <a:cubicBezTo>
                    <a:pt x="906" y="7710"/>
                    <a:pt x="1144" y="8460"/>
                    <a:pt x="1656" y="9007"/>
                  </a:cubicBezTo>
                  <a:cubicBezTo>
                    <a:pt x="1750" y="9042"/>
                    <a:pt x="1834" y="9057"/>
                    <a:pt x="1907" y="9057"/>
                  </a:cubicBezTo>
                  <a:cubicBezTo>
                    <a:pt x="2184" y="9057"/>
                    <a:pt x="2321" y="8849"/>
                    <a:pt x="2406" y="8746"/>
                  </a:cubicBezTo>
                  <a:cubicBezTo>
                    <a:pt x="2752" y="8847"/>
                    <a:pt x="3038" y="9010"/>
                    <a:pt x="3270" y="9010"/>
                  </a:cubicBezTo>
                  <a:cubicBezTo>
                    <a:pt x="3309" y="9010"/>
                    <a:pt x="3346" y="9006"/>
                    <a:pt x="3382" y="8996"/>
                  </a:cubicBezTo>
                  <a:cubicBezTo>
                    <a:pt x="3763" y="8900"/>
                    <a:pt x="4108" y="8615"/>
                    <a:pt x="4442" y="8388"/>
                  </a:cubicBezTo>
                  <a:cubicBezTo>
                    <a:pt x="4644" y="8234"/>
                    <a:pt x="4835" y="8067"/>
                    <a:pt x="5025" y="7888"/>
                  </a:cubicBezTo>
                  <a:lnTo>
                    <a:pt x="5168" y="7888"/>
                  </a:lnTo>
                  <a:cubicBezTo>
                    <a:pt x="5216" y="7650"/>
                    <a:pt x="5311" y="7412"/>
                    <a:pt x="5299" y="7186"/>
                  </a:cubicBezTo>
                  <a:cubicBezTo>
                    <a:pt x="5240" y="6269"/>
                    <a:pt x="5144" y="5364"/>
                    <a:pt x="5049" y="4459"/>
                  </a:cubicBezTo>
                  <a:cubicBezTo>
                    <a:pt x="4894" y="3054"/>
                    <a:pt x="4656" y="1685"/>
                    <a:pt x="3632" y="566"/>
                  </a:cubicBezTo>
                  <a:cubicBezTo>
                    <a:pt x="3278" y="175"/>
                    <a:pt x="3139" y="0"/>
                    <a:pt x="2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2" name="Google Shape;1332;p62"/>
            <p:cNvSpPr/>
            <p:nvPr/>
          </p:nvSpPr>
          <p:spPr>
            <a:xfrm>
              <a:off x="1005475" y="2603425"/>
              <a:ext cx="117000" cy="243725"/>
            </a:xfrm>
            <a:custGeom>
              <a:avLst/>
              <a:gdLst/>
              <a:ahLst/>
              <a:cxnLst/>
              <a:rect l="l" t="t" r="r" b="b"/>
              <a:pathLst>
                <a:path w="4680" h="9749" extrusionOk="0">
                  <a:moveTo>
                    <a:pt x="2251" y="1525"/>
                  </a:moveTo>
                  <a:cubicBezTo>
                    <a:pt x="2548" y="2108"/>
                    <a:pt x="2548" y="2513"/>
                    <a:pt x="2251" y="2918"/>
                  </a:cubicBezTo>
                  <a:lnTo>
                    <a:pt x="2251" y="1525"/>
                  </a:lnTo>
                  <a:close/>
                  <a:moveTo>
                    <a:pt x="2477" y="1"/>
                  </a:moveTo>
                  <a:lnTo>
                    <a:pt x="1608" y="274"/>
                  </a:lnTo>
                  <a:lnTo>
                    <a:pt x="786" y="215"/>
                  </a:lnTo>
                  <a:cubicBezTo>
                    <a:pt x="703" y="298"/>
                    <a:pt x="631" y="405"/>
                    <a:pt x="584" y="513"/>
                  </a:cubicBezTo>
                  <a:cubicBezTo>
                    <a:pt x="512" y="715"/>
                    <a:pt x="441" y="929"/>
                    <a:pt x="393" y="1155"/>
                  </a:cubicBezTo>
                  <a:cubicBezTo>
                    <a:pt x="0" y="2906"/>
                    <a:pt x="0" y="4680"/>
                    <a:pt x="119" y="6454"/>
                  </a:cubicBezTo>
                  <a:cubicBezTo>
                    <a:pt x="155" y="6942"/>
                    <a:pt x="346" y="7418"/>
                    <a:pt x="512" y="7871"/>
                  </a:cubicBezTo>
                  <a:cubicBezTo>
                    <a:pt x="727" y="8466"/>
                    <a:pt x="1179" y="8835"/>
                    <a:pt x="1786" y="9025"/>
                  </a:cubicBezTo>
                  <a:lnTo>
                    <a:pt x="2405" y="8692"/>
                  </a:lnTo>
                  <a:lnTo>
                    <a:pt x="2941" y="9680"/>
                  </a:lnTo>
                  <a:cubicBezTo>
                    <a:pt x="3072" y="9724"/>
                    <a:pt x="3192" y="9748"/>
                    <a:pt x="3298" y="9748"/>
                  </a:cubicBezTo>
                  <a:cubicBezTo>
                    <a:pt x="3481" y="9748"/>
                    <a:pt x="3625" y="9675"/>
                    <a:pt x="3715" y="9502"/>
                  </a:cubicBezTo>
                  <a:cubicBezTo>
                    <a:pt x="3917" y="9156"/>
                    <a:pt x="4060" y="8799"/>
                    <a:pt x="4144" y="8418"/>
                  </a:cubicBezTo>
                  <a:cubicBezTo>
                    <a:pt x="4287" y="7513"/>
                    <a:pt x="4322" y="6597"/>
                    <a:pt x="4465" y="5692"/>
                  </a:cubicBezTo>
                  <a:cubicBezTo>
                    <a:pt x="4679" y="4299"/>
                    <a:pt x="4584" y="2870"/>
                    <a:pt x="4179" y="1525"/>
                  </a:cubicBezTo>
                  <a:cubicBezTo>
                    <a:pt x="4023" y="967"/>
                    <a:pt x="3783" y="639"/>
                    <a:pt x="3264" y="639"/>
                  </a:cubicBezTo>
                  <a:cubicBezTo>
                    <a:pt x="3229" y="639"/>
                    <a:pt x="3193" y="640"/>
                    <a:pt x="3155" y="643"/>
                  </a:cubicBezTo>
                  <a:lnTo>
                    <a:pt x="2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3" name="Google Shape;1333;p62"/>
            <p:cNvSpPr/>
            <p:nvPr/>
          </p:nvSpPr>
          <p:spPr>
            <a:xfrm>
              <a:off x="1772825" y="2012975"/>
              <a:ext cx="109575" cy="175250"/>
            </a:xfrm>
            <a:custGeom>
              <a:avLst/>
              <a:gdLst/>
              <a:ahLst/>
              <a:cxnLst/>
              <a:rect l="l" t="t" r="r" b="b"/>
              <a:pathLst>
                <a:path w="4383" h="7010" extrusionOk="0">
                  <a:moveTo>
                    <a:pt x="1245" y="1"/>
                  </a:moveTo>
                  <a:cubicBezTo>
                    <a:pt x="1123" y="1"/>
                    <a:pt x="999" y="26"/>
                    <a:pt x="870" y="80"/>
                  </a:cubicBezTo>
                  <a:cubicBezTo>
                    <a:pt x="489" y="413"/>
                    <a:pt x="739" y="782"/>
                    <a:pt x="775" y="1163"/>
                  </a:cubicBezTo>
                  <a:cubicBezTo>
                    <a:pt x="203" y="1461"/>
                    <a:pt x="1" y="1949"/>
                    <a:pt x="72" y="2568"/>
                  </a:cubicBezTo>
                  <a:cubicBezTo>
                    <a:pt x="191" y="3711"/>
                    <a:pt x="394" y="4831"/>
                    <a:pt x="929" y="5854"/>
                  </a:cubicBezTo>
                  <a:cubicBezTo>
                    <a:pt x="1167" y="6307"/>
                    <a:pt x="1382" y="6795"/>
                    <a:pt x="1858" y="7009"/>
                  </a:cubicBezTo>
                  <a:cubicBezTo>
                    <a:pt x="2346" y="6997"/>
                    <a:pt x="2394" y="6593"/>
                    <a:pt x="2489" y="6438"/>
                  </a:cubicBezTo>
                  <a:cubicBezTo>
                    <a:pt x="2858" y="6366"/>
                    <a:pt x="3096" y="6331"/>
                    <a:pt x="3358" y="6271"/>
                  </a:cubicBezTo>
                  <a:cubicBezTo>
                    <a:pt x="3620" y="6212"/>
                    <a:pt x="3870" y="6128"/>
                    <a:pt x="4227" y="6033"/>
                  </a:cubicBezTo>
                  <a:cubicBezTo>
                    <a:pt x="4299" y="5712"/>
                    <a:pt x="4358" y="5390"/>
                    <a:pt x="4382" y="5057"/>
                  </a:cubicBezTo>
                  <a:cubicBezTo>
                    <a:pt x="4370" y="4688"/>
                    <a:pt x="4323" y="4319"/>
                    <a:pt x="4251" y="3949"/>
                  </a:cubicBezTo>
                  <a:cubicBezTo>
                    <a:pt x="4025" y="2354"/>
                    <a:pt x="3192" y="1151"/>
                    <a:pt x="1906" y="235"/>
                  </a:cubicBezTo>
                  <a:cubicBezTo>
                    <a:pt x="1689" y="88"/>
                    <a:pt x="1472" y="1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1335" name="Google Shape;133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45393">
            <a:off x="365618" y="461663"/>
            <a:ext cx="824890" cy="433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74ED33B-FDE6-4EB5-BAD8-69148DBC7365}"/>
              </a:ext>
            </a:extLst>
          </p:cNvPr>
          <p:cNvSpPr/>
          <p:nvPr/>
        </p:nvSpPr>
        <p:spPr>
          <a:xfrm>
            <a:off x="1160585" y="286613"/>
            <a:ext cx="7224490" cy="708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796" name="Google Shape;796;p42"/>
          <p:cNvSpPr/>
          <p:nvPr/>
        </p:nvSpPr>
        <p:spPr>
          <a:xfrm>
            <a:off x="3298879" y="1644371"/>
            <a:ext cx="2546242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7" name="Google Shape;797;p42"/>
          <p:cNvSpPr/>
          <p:nvPr/>
        </p:nvSpPr>
        <p:spPr>
          <a:xfrm>
            <a:off x="5921324" y="1644371"/>
            <a:ext cx="2546242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8" name="Google Shape;798;p42"/>
          <p:cNvSpPr/>
          <p:nvPr/>
        </p:nvSpPr>
        <p:spPr>
          <a:xfrm>
            <a:off x="3298879" y="3446695"/>
            <a:ext cx="2546242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9" name="Google Shape;799;p42"/>
          <p:cNvSpPr/>
          <p:nvPr/>
        </p:nvSpPr>
        <p:spPr>
          <a:xfrm>
            <a:off x="5921324" y="3446695"/>
            <a:ext cx="2546242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0" name="Google Shape;800;p42"/>
          <p:cNvSpPr/>
          <p:nvPr/>
        </p:nvSpPr>
        <p:spPr>
          <a:xfrm>
            <a:off x="676437" y="3446695"/>
            <a:ext cx="2546242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1" name="Google Shape;801;p42"/>
          <p:cNvSpPr/>
          <p:nvPr/>
        </p:nvSpPr>
        <p:spPr>
          <a:xfrm>
            <a:off x="676437" y="1644371"/>
            <a:ext cx="2546242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2" name="Google Shape;802;p42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فهرست مطالب</a:t>
            </a:r>
            <a:endParaRPr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803" name="Google Shape;803;p42"/>
          <p:cNvSpPr txBox="1">
            <a:spLocks noGrp="1"/>
          </p:cNvSpPr>
          <p:nvPr>
            <p:ph type="title" idx="2"/>
          </p:nvPr>
        </p:nvSpPr>
        <p:spPr>
          <a:xfrm>
            <a:off x="1555809" y="1130303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804" name="Google Shape;804;p42"/>
          <p:cNvSpPr txBox="1">
            <a:spLocks noGrp="1"/>
          </p:cNvSpPr>
          <p:nvPr>
            <p:ph type="title" idx="3"/>
          </p:nvPr>
        </p:nvSpPr>
        <p:spPr>
          <a:xfrm>
            <a:off x="716550" y="1753557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نمای کلی کسب و کار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5" name="Google Shape;805;p42"/>
          <p:cNvSpPr txBox="1">
            <a:spLocks noGrp="1"/>
          </p:cNvSpPr>
          <p:nvPr>
            <p:ph type="title" idx="4"/>
          </p:nvPr>
        </p:nvSpPr>
        <p:spPr>
          <a:xfrm>
            <a:off x="716559" y="2138603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6" name="Google Shape;806;p42"/>
          <p:cNvSpPr txBox="1">
            <a:spLocks noGrp="1"/>
          </p:cNvSpPr>
          <p:nvPr>
            <p:ph type="title" idx="5"/>
          </p:nvPr>
        </p:nvSpPr>
        <p:spPr>
          <a:xfrm>
            <a:off x="4178250" y="1130303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807" name="Google Shape;807;p42"/>
          <p:cNvSpPr txBox="1">
            <a:spLocks noGrp="1"/>
          </p:cNvSpPr>
          <p:nvPr>
            <p:ph type="title" idx="6"/>
          </p:nvPr>
        </p:nvSpPr>
        <p:spPr>
          <a:xfrm>
            <a:off x="3339000" y="1753563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تحلیل بازار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8" name="Google Shape;808;p42"/>
          <p:cNvSpPr txBox="1">
            <a:spLocks noGrp="1"/>
          </p:cNvSpPr>
          <p:nvPr>
            <p:ph type="title" idx="7"/>
          </p:nvPr>
        </p:nvSpPr>
        <p:spPr>
          <a:xfrm>
            <a:off x="3339000" y="2138603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09" name="Google Shape;809;p42"/>
          <p:cNvSpPr txBox="1">
            <a:spLocks noGrp="1"/>
          </p:cNvSpPr>
          <p:nvPr>
            <p:ph type="title" idx="8"/>
          </p:nvPr>
        </p:nvSpPr>
        <p:spPr>
          <a:xfrm>
            <a:off x="1555809" y="2923225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810" name="Google Shape;810;p42"/>
          <p:cNvSpPr txBox="1">
            <a:spLocks noGrp="1"/>
          </p:cNvSpPr>
          <p:nvPr>
            <p:ph type="title" idx="9"/>
          </p:nvPr>
        </p:nvSpPr>
        <p:spPr>
          <a:xfrm>
            <a:off x="716550" y="3555888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برنامه مدیریتی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11" name="Google Shape;811;p42"/>
          <p:cNvSpPr txBox="1">
            <a:spLocks noGrp="1"/>
          </p:cNvSpPr>
          <p:nvPr>
            <p:ph type="title" idx="13"/>
          </p:nvPr>
        </p:nvSpPr>
        <p:spPr>
          <a:xfrm>
            <a:off x="716559" y="3931525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12" name="Google Shape;812;p42"/>
          <p:cNvSpPr txBox="1">
            <a:spLocks noGrp="1"/>
          </p:cNvSpPr>
          <p:nvPr>
            <p:ph type="title" idx="14"/>
          </p:nvPr>
        </p:nvSpPr>
        <p:spPr>
          <a:xfrm>
            <a:off x="4178250" y="2923225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05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813" name="Google Shape;813;p42"/>
          <p:cNvSpPr txBox="1">
            <a:spLocks noGrp="1"/>
          </p:cNvSpPr>
          <p:nvPr>
            <p:ph type="title" idx="15"/>
          </p:nvPr>
        </p:nvSpPr>
        <p:spPr>
          <a:xfrm>
            <a:off x="3338996" y="3555888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طرح عملیاتی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14" name="Google Shape;814;p42"/>
          <p:cNvSpPr txBox="1">
            <a:spLocks noGrp="1"/>
          </p:cNvSpPr>
          <p:nvPr>
            <p:ph type="title" idx="16"/>
          </p:nvPr>
        </p:nvSpPr>
        <p:spPr>
          <a:xfrm>
            <a:off x="3339000" y="3931525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15" name="Google Shape;815;p42"/>
          <p:cNvSpPr txBox="1">
            <a:spLocks noGrp="1"/>
          </p:cNvSpPr>
          <p:nvPr>
            <p:ph type="title" idx="17"/>
          </p:nvPr>
        </p:nvSpPr>
        <p:spPr>
          <a:xfrm>
            <a:off x="6800695" y="1130303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816" name="Google Shape;816;p42"/>
          <p:cNvSpPr txBox="1">
            <a:spLocks noGrp="1"/>
          </p:cNvSpPr>
          <p:nvPr>
            <p:ph type="title" idx="18"/>
          </p:nvPr>
        </p:nvSpPr>
        <p:spPr>
          <a:xfrm>
            <a:off x="5961448" y="1753563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برنامه ی بازاریابی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17" name="Google Shape;817;p42"/>
          <p:cNvSpPr txBox="1">
            <a:spLocks noGrp="1"/>
          </p:cNvSpPr>
          <p:nvPr>
            <p:ph type="title" idx="19"/>
          </p:nvPr>
        </p:nvSpPr>
        <p:spPr>
          <a:xfrm>
            <a:off x="5961445" y="2138603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18" name="Google Shape;818;p42"/>
          <p:cNvSpPr txBox="1">
            <a:spLocks noGrp="1"/>
          </p:cNvSpPr>
          <p:nvPr>
            <p:ph type="title" idx="20"/>
          </p:nvPr>
        </p:nvSpPr>
        <p:spPr>
          <a:xfrm>
            <a:off x="6800695" y="2923225"/>
            <a:ext cx="7875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06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819" name="Google Shape;819;p42"/>
          <p:cNvSpPr txBox="1">
            <a:spLocks noGrp="1"/>
          </p:cNvSpPr>
          <p:nvPr>
            <p:ph type="title" idx="21"/>
          </p:nvPr>
        </p:nvSpPr>
        <p:spPr>
          <a:xfrm>
            <a:off x="5961446" y="3555888"/>
            <a:ext cx="2466000" cy="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برنامه مالی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20" name="Google Shape;820;p42"/>
          <p:cNvSpPr txBox="1">
            <a:spLocks noGrp="1"/>
          </p:cNvSpPr>
          <p:nvPr>
            <p:ph type="title" idx="22"/>
          </p:nvPr>
        </p:nvSpPr>
        <p:spPr>
          <a:xfrm>
            <a:off x="5961445" y="3931525"/>
            <a:ext cx="24660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BFA0EEA0-8442-47B8-816A-41C2B642520B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63"/>
          <p:cNvSpPr txBox="1">
            <a:spLocks noGrp="1"/>
          </p:cNvSpPr>
          <p:nvPr>
            <p:ph type="title"/>
          </p:nvPr>
        </p:nvSpPr>
        <p:spPr>
          <a:xfrm>
            <a:off x="4770353" y="821889"/>
            <a:ext cx="3630970" cy="18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یک تصویر مفهوم  را تقویت می کند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341" name="Google Shape;1341;p63"/>
          <p:cNvSpPr txBox="1">
            <a:spLocks noGrp="1"/>
          </p:cNvSpPr>
          <p:nvPr>
            <p:ph type="subTitle" idx="1"/>
          </p:nvPr>
        </p:nvSpPr>
        <p:spPr>
          <a:xfrm>
            <a:off x="4914762" y="3058024"/>
            <a:ext cx="35874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تصاویر مقادیر زیادی داده را نشان می دهند، بنابراین به یاد داشته باشید: به جای متون طولانی از یک تصویر استفاده کنید. مخاطبان شما از آن قدردانی خواهند کرد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DE5BC4A1-9B65-41DF-B4C4-0F74D367D0E4}"/>
              </a:ext>
            </a:extLst>
          </p:cNvPr>
          <p:cNvSpPr/>
          <p:nvPr/>
        </p:nvSpPr>
        <p:spPr>
          <a:xfrm>
            <a:off x="903119" y="924572"/>
            <a:ext cx="3718281" cy="3718281"/>
          </a:xfrm>
          <a:prstGeom prst="teardrop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16443FE-A938-9FCF-89A6-493226AE1110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B16F303-E93D-2252-42BC-34939B8F6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BA030D8-769D-1BA3-FB27-A2726116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CCB369D-AC5B-4F95-83DC-DC8444E7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9833B98-A698-AA1E-64ED-35BA8D6EA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FBAA0B5-B787-B9F3-E352-7E0C13BA0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3BBE4FF-EA21-912F-50F0-B98E862E4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330DD7E-3879-44E8-C0D5-2929FAA3C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2017B9C-78C2-44D6-7143-8C1D525E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AA698AE-BA35-619E-DD75-6361919F799D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CF1B011-AA2C-8E33-A319-AD235038F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C9F4588-48E8-64AB-8FC3-A2804F258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ED26A9C-9EAB-5BBE-3D21-2ADF38BA4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1CF2ACD-64EB-590A-2E45-F7D5C41E3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32FAB22-0E73-9FBE-0C00-FB0ADC5F0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EF6BEFF-49F1-B65C-DDCE-A6D2D6D1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CEADBE3-1DF7-B628-2959-53E276B19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4D6B751-020D-0344-E821-A2776673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64"/>
          <p:cNvSpPr/>
          <p:nvPr/>
        </p:nvSpPr>
        <p:spPr>
          <a:xfrm>
            <a:off x="2524575" y="1288454"/>
            <a:ext cx="1558049" cy="3731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50" name="Google Shape;1350;p64"/>
          <p:cNvSpPr/>
          <p:nvPr/>
        </p:nvSpPr>
        <p:spPr>
          <a:xfrm>
            <a:off x="5275263" y="1288494"/>
            <a:ext cx="1558049" cy="3731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Nazanin" panose="00000400000000000000" pitchFamily="2" charset="-78"/>
            </a:endParaRPr>
          </a:p>
        </p:txBody>
      </p:sp>
      <p:sp>
        <p:nvSpPr>
          <p:cNvPr id="1351" name="Google Shape;1351;p64"/>
          <p:cNvSpPr/>
          <p:nvPr/>
        </p:nvSpPr>
        <p:spPr>
          <a:xfrm>
            <a:off x="3851000" y="3428938"/>
            <a:ext cx="1558049" cy="3731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52" name="Google Shape;1352;p64"/>
          <p:cNvSpPr/>
          <p:nvPr/>
        </p:nvSpPr>
        <p:spPr>
          <a:xfrm>
            <a:off x="6698950" y="3428938"/>
            <a:ext cx="1558049" cy="3731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53" name="Google Shape;1353;p64"/>
          <p:cNvSpPr/>
          <p:nvPr/>
        </p:nvSpPr>
        <p:spPr>
          <a:xfrm>
            <a:off x="1003050" y="3428938"/>
            <a:ext cx="1558049" cy="3731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54" name="Google Shape;1354;p64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فروش و توزیع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355" name="Google Shape;1355;p64"/>
          <p:cNvGrpSpPr/>
          <p:nvPr/>
        </p:nvGrpSpPr>
        <p:grpSpPr>
          <a:xfrm>
            <a:off x="1228775" y="1993800"/>
            <a:ext cx="6686521" cy="1480265"/>
            <a:chOff x="1228775" y="1993800"/>
            <a:chExt cx="6686521" cy="1480265"/>
          </a:xfrm>
        </p:grpSpPr>
        <p:sp>
          <p:nvSpPr>
            <p:cNvPr id="1356" name="Google Shape;1356;p64"/>
            <p:cNvSpPr/>
            <p:nvPr/>
          </p:nvSpPr>
          <p:spPr>
            <a:xfrm>
              <a:off x="1783869" y="2495925"/>
              <a:ext cx="5693914" cy="639861"/>
            </a:xfrm>
            <a:custGeom>
              <a:avLst/>
              <a:gdLst/>
              <a:ahLst/>
              <a:cxnLst/>
              <a:rect l="l" t="t" r="r" b="b"/>
              <a:pathLst>
                <a:path w="191989" h="21575" fill="none" extrusionOk="0">
                  <a:moveTo>
                    <a:pt x="1" y="1191"/>
                  </a:moveTo>
                  <a:lnTo>
                    <a:pt x="48078" y="19789"/>
                  </a:lnTo>
                  <a:lnTo>
                    <a:pt x="96001" y="0"/>
                  </a:lnTo>
                  <a:lnTo>
                    <a:pt x="144066" y="21574"/>
                  </a:lnTo>
                  <a:lnTo>
                    <a:pt x="191989" y="7144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dot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7" name="Google Shape;1357;p64"/>
            <p:cNvSpPr/>
            <p:nvPr/>
          </p:nvSpPr>
          <p:spPr>
            <a:xfrm>
              <a:off x="1228775" y="1993800"/>
              <a:ext cx="6686521" cy="1480265"/>
            </a:xfrm>
            <a:custGeom>
              <a:avLst/>
              <a:gdLst/>
              <a:ahLst/>
              <a:cxnLst/>
              <a:rect l="l" t="t" r="r" b="b"/>
              <a:pathLst>
                <a:path w="225458" h="49912" fill="none" extrusionOk="0">
                  <a:moveTo>
                    <a:pt x="221993" y="16015"/>
                  </a:moveTo>
                  <a:cubicBezTo>
                    <a:pt x="218707" y="11466"/>
                    <a:pt x="213004" y="9335"/>
                    <a:pt x="207539" y="10645"/>
                  </a:cubicBezTo>
                  <a:cubicBezTo>
                    <a:pt x="202074" y="11943"/>
                    <a:pt x="197942" y="16396"/>
                    <a:pt x="197049" y="21944"/>
                  </a:cubicBezTo>
                  <a:cubicBezTo>
                    <a:pt x="196811" y="23456"/>
                    <a:pt x="195716" y="24706"/>
                    <a:pt x="194251" y="25147"/>
                  </a:cubicBezTo>
                  <a:lnTo>
                    <a:pt x="174511" y="31088"/>
                  </a:lnTo>
                  <a:cubicBezTo>
                    <a:pt x="173034" y="31528"/>
                    <a:pt x="171439" y="31100"/>
                    <a:pt x="170391" y="29957"/>
                  </a:cubicBezTo>
                  <a:lnTo>
                    <a:pt x="170248" y="29802"/>
                  </a:lnTo>
                  <a:cubicBezTo>
                    <a:pt x="169034" y="28540"/>
                    <a:pt x="167593" y="27623"/>
                    <a:pt x="164569" y="27123"/>
                  </a:cubicBezTo>
                  <a:cubicBezTo>
                    <a:pt x="161569" y="26623"/>
                    <a:pt x="158485" y="27349"/>
                    <a:pt x="156020" y="29135"/>
                  </a:cubicBezTo>
                  <a:lnTo>
                    <a:pt x="156009" y="29147"/>
                  </a:lnTo>
                  <a:cubicBezTo>
                    <a:pt x="154854" y="30004"/>
                    <a:pt x="153330" y="30171"/>
                    <a:pt x="152008" y="29588"/>
                  </a:cubicBezTo>
                  <a:lnTo>
                    <a:pt x="131648" y="20444"/>
                  </a:lnTo>
                  <a:cubicBezTo>
                    <a:pt x="130220" y="19813"/>
                    <a:pt x="129279" y="18408"/>
                    <a:pt x="129267" y="16836"/>
                  </a:cubicBezTo>
                  <a:cubicBezTo>
                    <a:pt x="129231" y="8954"/>
                    <a:pt x="122909" y="2549"/>
                    <a:pt x="115027" y="2406"/>
                  </a:cubicBezTo>
                  <a:cubicBezTo>
                    <a:pt x="107145" y="2275"/>
                    <a:pt x="100609" y="8466"/>
                    <a:pt x="100311" y="16336"/>
                  </a:cubicBezTo>
                  <a:cubicBezTo>
                    <a:pt x="100240" y="17896"/>
                    <a:pt x="99275" y="19277"/>
                    <a:pt x="97835" y="19872"/>
                  </a:cubicBezTo>
                  <a:lnTo>
                    <a:pt x="78927" y="27683"/>
                  </a:lnTo>
                  <a:cubicBezTo>
                    <a:pt x="77546" y="28254"/>
                    <a:pt x="75963" y="28004"/>
                    <a:pt x="74820" y="27052"/>
                  </a:cubicBezTo>
                  <a:cubicBezTo>
                    <a:pt x="70379" y="23408"/>
                    <a:pt x="64057" y="23206"/>
                    <a:pt x="59389" y="26552"/>
                  </a:cubicBezTo>
                  <a:cubicBezTo>
                    <a:pt x="59092" y="26766"/>
                    <a:pt x="58806" y="26992"/>
                    <a:pt x="58532" y="27230"/>
                  </a:cubicBezTo>
                  <a:cubicBezTo>
                    <a:pt x="57413" y="28207"/>
                    <a:pt x="55841" y="28492"/>
                    <a:pt x="54448" y="27957"/>
                  </a:cubicBezTo>
                  <a:lnTo>
                    <a:pt x="38184" y="21658"/>
                  </a:lnTo>
                  <a:cubicBezTo>
                    <a:pt x="36648" y="21075"/>
                    <a:pt x="35624" y="19598"/>
                    <a:pt x="35613" y="17955"/>
                  </a:cubicBezTo>
                  <a:cubicBezTo>
                    <a:pt x="35541" y="9835"/>
                    <a:pt x="29719" y="2918"/>
                    <a:pt x="21742" y="1453"/>
                  </a:cubicBezTo>
                  <a:cubicBezTo>
                    <a:pt x="13753" y="1"/>
                    <a:pt x="5859" y="4418"/>
                    <a:pt x="2930" y="11990"/>
                  </a:cubicBezTo>
                  <a:cubicBezTo>
                    <a:pt x="1" y="19563"/>
                    <a:pt x="2858" y="28135"/>
                    <a:pt x="9740" y="32433"/>
                  </a:cubicBezTo>
                  <a:cubicBezTo>
                    <a:pt x="16622" y="36743"/>
                    <a:pt x="25599" y="35541"/>
                    <a:pt x="31112" y="29588"/>
                  </a:cubicBezTo>
                  <a:cubicBezTo>
                    <a:pt x="32231" y="28397"/>
                    <a:pt x="33958" y="28004"/>
                    <a:pt x="35482" y="28599"/>
                  </a:cubicBezTo>
                  <a:lnTo>
                    <a:pt x="51686" y="34862"/>
                  </a:lnTo>
                  <a:cubicBezTo>
                    <a:pt x="53079" y="35398"/>
                    <a:pt x="54055" y="36672"/>
                    <a:pt x="54222" y="38148"/>
                  </a:cubicBezTo>
                  <a:cubicBezTo>
                    <a:pt x="54924" y="44613"/>
                    <a:pt x="60413" y="49495"/>
                    <a:pt x="66914" y="49423"/>
                  </a:cubicBezTo>
                  <a:cubicBezTo>
                    <a:pt x="73415" y="49352"/>
                    <a:pt x="78808" y="44363"/>
                    <a:pt x="79368" y="37886"/>
                  </a:cubicBezTo>
                  <a:cubicBezTo>
                    <a:pt x="79499" y="36398"/>
                    <a:pt x="80451" y="35100"/>
                    <a:pt x="81833" y="34529"/>
                  </a:cubicBezTo>
                  <a:lnTo>
                    <a:pt x="100656" y="26766"/>
                  </a:lnTo>
                  <a:cubicBezTo>
                    <a:pt x="102097" y="26159"/>
                    <a:pt x="103752" y="26456"/>
                    <a:pt x="104907" y="27528"/>
                  </a:cubicBezTo>
                  <a:cubicBezTo>
                    <a:pt x="109967" y="32231"/>
                    <a:pt x="117647" y="32719"/>
                    <a:pt x="123254" y="28671"/>
                  </a:cubicBezTo>
                  <a:cubicBezTo>
                    <a:pt x="123612" y="28409"/>
                    <a:pt x="123957" y="28147"/>
                    <a:pt x="124290" y="27861"/>
                  </a:cubicBezTo>
                  <a:cubicBezTo>
                    <a:pt x="125469" y="26837"/>
                    <a:pt x="127136" y="26587"/>
                    <a:pt x="128565" y="27218"/>
                  </a:cubicBezTo>
                  <a:lnTo>
                    <a:pt x="148996" y="36398"/>
                  </a:lnTo>
                  <a:cubicBezTo>
                    <a:pt x="150294" y="36981"/>
                    <a:pt x="151186" y="38208"/>
                    <a:pt x="151341" y="39625"/>
                  </a:cubicBezTo>
                  <a:cubicBezTo>
                    <a:pt x="151544" y="41613"/>
                    <a:pt x="152270" y="43518"/>
                    <a:pt x="153437" y="45149"/>
                  </a:cubicBezTo>
                  <a:cubicBezTo>
                    <a:pt x="155211" y="47626"/>
                    <a:pt x="157902" y="49281"/>
                    <a:pt x="160902" y="49757"/>
                  </a:cubicBezTo>
                  <a:cubicBezTo>
                    <a:pt x="161509" y="49864"/>
                    <a:pt x="162128" y="49912"/>
                    <a:pt x="162759" y="49912"/>
                  </a:cubicBezTo>
                  <a:cubicBezTo>
                    <a:pt x="168034" y="49900"/>
                    <a:pt x="172618" y="46292"/>
                    <a:pt x="173868" y="41161"/>
                  </a:cubicBezTo>
                  <a:cubicBezTo>
                    <a:pt x="174201" y="39768"/>
                    <a:pt x="175249" y="38648"/>
                    <a:pt x="176618" y="38232"/>
                  </a:cubicBezTo>
                  <a:lnTo>
                    <a:pt x="196323" y="32290"/>
                  </a:lnTo>
                  <a:cubicBezTo>
                    <a:pt x="197835" y="31838"/>
                    <a:pt x="199478" y="32326"/>
                    <a:pt x="200514" y="33529"/>
                  </a:cubicBezTo>
                  <a:cubicBezTo>
                    <a:pt x="200538" y="33552"/>
                    <a:pt x="200562" y="33588"/>
                    <a:pt x="200586" y="33600"/>
                  </a:cubicBezTo>
                  <a:cubicBezTo>
                    <a:pt x="203110" y="36124"/>
                    <a:pt x="206301" y="38005"/>
                    <a:pt x="210753" y="38005"/>
                  </a:cubicBezTo>
                  <a:cubicBezTo>
                    <a:pt x="215956" y="38005"/>
                    <a:pt x="220731" y="35076"/>
                    <a:pt x="223088" y="30445"/>
                  </a:cubicBezTo>
                  <a:cubicBezTo>
                    <a:pt x="225458" y="25813"/>
                    <a:pt x="225041" y="20241"/>
                    <a:pt x="221993" y="16026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8" name="Google Shape;1358;p64"/>
            <p:cNvSpPr/>
            <p:nvPr/>
          </p:nvSpPr>
          <p:spPr>
            <a:xfrm>
              <a:off x="1349183" y="2114771"/>
              <a:ext cx="865880" cy="829431"/>
            </a:xfrm>
            <a:custGeom>
              <a:avLst/>
              <a:gdLst/>
              <a:ahLst/>
              <a:cxnLst/>
              <a:rect l="l" t="t" r="r" b="b"/>
              <a:pathLst>
                <a:path w="29196" h="27967" extrusionOk="0">
                  <a:moveTo>
                    <a:pt x="14629" y="0"/>
                  </a:moveTo>
                  <a:cubicBezTo>
                    <a:pt x="14225" y="0"/>
                    <a:pt x="13817" y="18"/>
                    <a:pt x="13407" y="53"/>
                  </a:cubicBezTo>
                  <a:cubicBezTo>
                    <a:pt x="5704" y="708"/>
                    <a:pt x="1" y="7483"/>
                    <a:pt x="668" y="15186"/>
                  </a:cubicBezTo>
                  <a:cubicBezTo>
                    <a:pt x="1299" y="22467"/>
                    <a:pt x="7404" y="27967"/>
                    <a:pt x="14579" y="27967"/>
                  </a:cubicBezTo>
                  <a:cubicBezTo>
                    <a:pt x="14983" y="27967"/>
                    <a:pt x="15390" y="27949"/>
                    <a:pt x="15801" y="27914"/>
                  </a:cubicBezTo>
                  <a:cubicBezTo>
                    <a:pt x="23492" y="27259"/>
                    <a:pt x="29195" y="20484"/>
                    <a:pt x="28540" y="12781"/>
                  </a:cubicBezTo>
                  <a:cubicBezTo>
                    <a:pt x="27909" y="5500"/>
                    <a:pt x="21804" y="0"/>
                    <a:pt x="146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9" name="Google Shape;1359;p64"/>
            <p:cNvSpPr/>
            <p:nvPr/>
          </p:nvSpPr>
          <p:spPr>
            <a:xfrm>
              <a:off x="2893565" y="2798872"/>
              <a:ext cx="628205" cy="572064"/>
            </a:xfrm>
            <a:custGeom>
              <a:avLst/>
              <a:gdLst/>
              <a:ahLst/>
              <a:cxnLst/>
              <a:rect l="l" t="t" r="r" b="b"/>
              <a:pathLst>
                <a:path w="21182" h="19289" extrusionOk="0">
                  <a:moveTo>
                    <a:pt x="10591" y="1"/>
                  </a:moveTo>
                  <a:cubicBezTo>
                    <a:pt x="8124" y="1"/>
                    <a:pt x="5656" y="942"/>
                    <a:pt x="3775" y="2823"/>
                  </a:cubicBezTo>
                  <a:cubicBezTo>
                    <a:pt x="1" y="6585"/>
                    <a:pt x="1" y="12693"/>
                    <a:pt x="3775" y="16467"/>
                  </a:cubicBezTo>
                  <a:cubicBezTo>
                    <a:pt x="5656" y="18348"/>
                    <a:pt x="8124" y="19289"/>
                    <a:pt x="10591" y="19289"/>
                  </a:cubicBezTo>
                  <a:cubicBezTo>
                    <a:pt x="13059" y="19289"/>
                    <a:pt x="15526" y="18348"/>
                    <a:pt x="17407" y="16467"/>
                  </a:cubicBezTo>
                  <a:cubicBezTo>
                    <a:pt x="21182" y="12693"/>
                    <a:pt x="21182" y="6585"/>
                    <a:pt x="17407" y="2823"/>
                  </a:cubicBezTo>
                  <a:cubicBezTo>
                    <a:pt x="15526" y="942"/>
                    <a:pt x="13059" y="1"/>
                    <a:pt x="1059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0" name="Google Shape;1360;p64"/>
            <p:cNvSpPr/>
            <p:nvPr/>
          </p:nvSpPr>
          <p:spPr>
            <a:xfrm>
              <a:off x="4283856" y="2154512"/>
              <a:ext cx="697426" cy="682478"/>
            </a:xfrm>
            <a:custGeom>
              <a:avLst/>
              <a:gdLst/>
              <a:ahLst/>
              <a:cxnLst/>
              <a:rect l="l" t="t" r="r" b="b"/>
              <a:pathLst>
                <a:path w="23516" h="23012" extrusionOk="0">
                  <a:moveTo>
                    <a:pt x="11738" y="0"/>
                  </a:moveTo>
                  <a:cubicBezTo>
                    <a:pt x="5613" y="0"/>
                    <a:pt x="518" y="4846"/>
                    <a:pt x="263" y="11024"/>
                  </a:cubicBezTo>
                  <a:cubicBezTo>
                    <a:pt x="1" y="17370"/>
                    <a:pt x="4930" y="22740"/>
                    <a:pt x="11276" y="23002"/>
                  </a:cubicBezTo>
                  <a:cubicBezTo>
                    <a:pt x="11438" y="23009"/>
                    <a:pt x="11599" y="23012"/>
                    <a:pt x="11759" y="23012"/>
                  </a:cubicBezTo>
                  <a:cubicBezTo>
                    <a:pt x="17892" y="23012"/>
                    <a:pt x="22998" y="18173"/>
                    <a:pt x="23254" y="11989"/>
                  </a:cubicBezTo>
                  <a:cubicBezTo>
                    <a:pt x="23516" y="5643"/>
                    <a:pt x="18586" y="273"/>
                    <a:pt x="12240" y="11"/>
                  </a:cubicBezTo>
                  <a:cubicBezTo>
                    <a:pt x="12072" y="4"/>
                    <a:pt x="11905" y="0"/>
                    <a:pt x="1173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1" name="Google Shape;1361;p64"/>
            <p:cNvSpPr/>
            <p:nvPr/>
          </p:nvSpPr>
          <p:spPr>
            <a:xfrm>
              <a:off x="5768436" y="2882209"/>
              <a:ext cx="571708" cy="503792"/>
            </a:xfrm>
            <a:custGeom>
              <a:avLst/>
              <a:gdLst/>
              <a:ahLst/>
              <a:cxnLst/>
              <a:rect l="l" t="t" r="r" b="b"/>
              <a:pathLst>
                <a:path w="19277" h="16987" extrusionOk="0">
                  <a:moveTo>
                    <a:pt x="9643" y="0"/>
                  </a:moveTo>
                  <a:cubicBezTo>
                    <a:pt x="6328" y="0"/>
                    <a:pt x="3179" y="1957"/>
                    <a:pt x="1810" y="5204"/>
                  </a:cubicBezTo>
                  <a:cubicBezTo>
                    <a:pt x="0" y="9526"/>
                    <a:pt x="2024" y="14503"/>
                    <a:pt x="6346" y="16324"/>
                  </a:cubicBezTo>
                  <a:cubicBezTo>
                    <a:pt x="7420" y="16774"/>
                    <a:pt x="8534" y="16987"/>
                    <a:pt x="9630" y="16987"/>
                  </a:cubicBezTo>
                  <a:cubicBezTo>
                    <a:pt x="12946" y="16987"/>
                    <a:pt x="16098" y="15036"/>
                    <a:pt x="17467" y="11788"/>
                  </a:cubicBezTo>
                  <a:cubicBezTo>
                    <a:pt x="19277" y="7466"/>
                    <a:pt x="17253" y="2489"/>
                    <a:pt x="12931" y="668"/>
                  </a:cubicBezTo>
                  <a:cubicBezTo>
                    <a:pt x="11856" y="214"/>
                    <a:pt x="10740" y="0"/>
                    <a:pt x="964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2" name="Google Shape;1362;p64"/>
            <p:cNvSpPr/>
            <p:nvPr/>
          </p:nvSpPr>
          <p:spPr>
            <a:xfrm>
              <a:off x="7123195" y="2386549"/>
              <a:ext cx="709437" cy="646029"/>
            </a:xfrm>
            <a:custGeom>
              <a:avLst/>
              <a:gdLst/>
              <a:ahLst/>
              <a:cxnLst/>
              <a:rect l="l" t="t" r="r" b="b"/>
              <a:pathLst>
                <a:path w="23921" h="21783" extrusionOk="0">
                  <a:moveTo>
                    <a:pt x="11959" y="0"/>
                  </a:moveTo>
                  <a:cubicBezTo>
                    <a:pt x="9171" y="0"/>
                    <a:pt x="6382" y="1063"/>
                    <a:pt x="4251" y="3188"/>
                  </a:cubicBezTo>
                  <a:cubicBezTo>
                    <a:pt x="1" y="7439"/>
                    <a:pt x="1" y="14344"/>
                    <a:pt x="4251" y="18595"/>
                  </a:cubicBezTo>
                  <a:cubicBezTo>
                    <a:pt x="6382" y="20720"/>
                    <a:pt x="9171" y="21783"/>
                    <a:pt x="11959" y="21783"/>
                  </a:cubicBezTo>
                  <a:cubicBezTo>
                    <a:pt x="14747" y="21783"/>
                    <a:pt x="17533" y="20720"/>
                    <a:pt x="19658" y="18595"/>
                  </a:cubicBezTo>
                  <a:cubicBezTo>
                    <a:pt x="23920" y="14344"/>
                    <a:pt x="23920" y="7439"/>
                    <a:pt x="19658" y="3188"/>
                  </a:cubicBezTo>
                  <a:cubicBezTo>
                    <a:pt x="17533" y="1063"/>
                    <a:pt x="14747" y="0"/>
                    <a:pt x="1195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363" name="Google Shape;1363;p64"/>
          <p:cNvSpPr txBox="1"/>
          <p:nvPr/>
        </p:nvSpPr>
        <p:spPr>
          <a:xfrm>
            <a:off x="1098975" y="3494813"/>
            <a:ext cx="13662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فاز</a:t>
            </a:r>
            <a:r>
              <a:rPr lang="en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 1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364" name="Google Shape;1364;p64"/>
          <p:cNvSpPr txBox="1"/>
          <p:nvPr/>
        </p:nvSpPr>
        <p:spPr>
          <a:xfrm>
            <a:off x="1098975" y="3841433"/>
            <a:ext cx="1558048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365" name="Google Shape;1365;p64"/>
          <p:cNvSpPr txBox="1"/>
          <p:nvPr/>
        </p:nvSpPr>
        <p:spPr>
          <a:xfrm>
            <a:off x="3946925" y="3494813"/>
            <a:ext cx="13662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فاز</a:t>
            </a:r>
            <a:r>
              <a:rPr lang="en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 3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366" name="Google Shape;1366;p64"/>
          <p:cNvSpPr txBox="1"/>
          <p:nvPr/>
        </p:nvSpPr>
        <p:spPr>
          <a:xfrm>
            <a:off x="3755076" y="3841433"/>
            <a:ext cx="1558049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367" name="Google Shape;1367;p64"/>
          <p:cNvSpPr txBox="1"/>
          <p:nvPr/>
        </p:nvSpPr>
        <p:spPr>
          <a:xfrm>
            <a:off x="6794875" y="3494813"/>
            <a:ext cx="13662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فاز</a:t>
            </a:r>
            <a:r>
              <a:rPr lang="en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 5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368" name="Google Shape;1368;p64"/>
          <p:cNvSpPr txBox="1"/>
          <p:nvPr/>
        </p:nvSpPr>
        <p:spPr>
          <a:xfrm>
            <a:off x="6794875" y="3841433"/>
            <a:ext cx="15902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369" name="Google Shape;1369;p64"/>
          <p:cNvSpPr txBox="1"/>
          <p:nvPr/>
        </p:nvSpPr>
        <p:spPr>
          <a:xfrm>
            <a:off x="2530716" y="1365627"/>
            <a:ext cx="13662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 فاز</a:t>
            </a:r>
            <a:r>
              <a:rPr lang="en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 2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370" name="Google Shape;1370;p64"/>
          <p:cNvSpPr txBox="1"/>
          <p:nvPr/>
        </p:nvSpPr>
        <p:spPr>
          <a:xfrm>
            <a:off x="2272777" y="1621187"/>
            <a:ext cx="1587206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371" name="Google Shape;1371;p64"/>
          <p:cNvSpPr txBox="1"/>
          <p:nvPr/>
        </p:nvSpPr>
        <p:spPr>
          <a:xfrm>
            <a:off x="5428901" y="1376143"/>
            <a:ext cx="13662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 فاز</a:t>
            </a:r>
            <a:r>
              <a:rPr lang="en" sz="2000" dirty="0">
                <a:solidFill>
                  <a:schemeClr val="lt2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 4</a:t>
            </a:r>
            <a:endParaRPr sz="2000" dirty="0">
              <a:solidFill>
                <a:schemeClr val="lt2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372" name="Google Shape;1372;p64"/>
          <p:cNvSpPr txBox="1"/>
          <p:nvPr/>
        </p:nvSpPr>
        <p:spPr>
          <a:xfrm>
            <a:off x="5371187" y="1590683"/>
            <a:ext cx="1558048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cxnSp>
        <p:nvCxnSpPr>
          <p:cNvPr id="1373" name="Google Shape;1373;p64"/>
          <p:cNvCxnSpPr/>
          <p:nvPr/>
        </p:nvCxnSpPr>
        <p:spPr>
          <a:xfrm rot="10800000">
            <a:off x="1782125" y="3027475"/>
            <a:ext cx="0" cy="273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74" name="Google Shape;1374;p64"/>
          <p:cNvCxnSpPr/>
          <p:nvPr/>
        </p:nvCxnSpPr>
        <p:spPr>
          <a:xfrm rot="10800000">
            <a:off x="4630825" y="2927275"/>
            <a:ext cx="0" cy="373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75" name="Google Shape;1375;p64"/>
          <p:cNvCxnSpPr/>
          <p:nvPr/>
        </p:nvCxnSpPr>
        <p:spPr>
          <a:xfrm rot="10800000">
            <a:off x="7477913" y="3121375"/>
            <a:ext cx="0" cy="179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76" name="Google Shape;1376;p64"/>
          <p:cNvCxnSpPr/>
          <p:nvPr/>
        </p:nvCxnSpPr>
        <p:spPr>
          <a:xfrm>
            <a:off x="3207675" y="2432783"/>
            <a:ext cx="0" cy="273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77" name="Google Shape;1377;p64"/>
          <p:cNvCxnSpPr/>
          <p:nvPr/>
        </p:nvCxnSpPr>
        <p:spPr>
          <a:xfrm>
            <a:off x="6054288" y="2432783"/>
            <a:ext cx="0" cy="369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78" name="Google Shape;1378;p64"/>
          <p:cNvSpPr/>
          <p:nvPr/>
        </p:nvSpPr>
        <p:spPr>
          <a:xfrm>
            <a:off x="7287020" y="2543682"/>
            <a:ext cx="381910" cy="345506"/>
          </a:xfrm>
          <a:custGeom>
            <a:avLst/>
            <a:gdLst/>
            <a:ahLst/>
            <a:cxnLst/>
            <a:rect l="l" t="t" r="r" b="b"/>
            <a:pathLst>
              <a:path w="14648" h="13253" extrusionOk="0">
                <a:moveTo>
                  <a:pt x="5803" y="1"/>
                </a:moveTo>
                <a:cubicBezTo>
                  <a:pt x="5636" y="1"/>
                  <a:pt x="5468" y="84"/>
                  <a:pt x="5385" y="280"/>
                </a:cubicBezTo>
                <a:lnTo>
                  <a:pt x="3320" y="5246"/>
                </a:lnTo>
                <a:lnTo>
                  <a:pt x="530" y="5246"/>
                </a:lnTo>
                <a:cubicBezTo>
                  <a:pt x="279" y="5246"/>
                  <a:pt x="84" y="5413"/>
                  <a:pt x="28" y="5664"/>
                </a:cubicBezTo>
                <a:cubicBezTo>
                  <a:pt x="0" y="5943"/>
                  <a:pt x="223" y="6194"/>
                  <a:pt x="502" y="6194"/>
                </a:cubicBezTo>
                <a:lnTo>
                  <a:pt x="809" y="6194"/>
                </a:lnTo>
                <a:lnTo>
                  <a:pt x="1730" y="11328"/>
                </a:lnTo>
                <a:cubicBezTo>
                  <a:pt x="1925" y="12444"/>
                  <a:pt x="2930" y="13253"/>
                  <a:pt x="4046" y="13253"/>
                </a:cubicBezTo>
                <a:lnTo>
                  <a:pt x="10602" y="13253"/>
                </a:lnTo>
                <a:cubicBezTo>
                  <a:pt x="11718" y="13253"/>
                  <a:pt x="12694" y="12444"/>
                  <a:pt x="12918" y="11328"/>
                </a:cubicBezTo>
                <a:lnTo>
                  <a:pt x="13838" y="6194"/>
                </a:lnTo>
                <a:lnTo>
                  <a:pt x="14145" y="6194"/>
                </a:lnTo>
                <a:cubicBezTo>
                  <a:pt x="14368" y="6194"/>
                  <a:pt x="14591" y="6027"/>
                  <a:pt x="14619" y="5776"/>
                </a:cubicBezTo>
                <a:cubicBezTo>
                  <a:pt x="14647" y="5497"/>
                  <a:pt x="14424" y="5246"/>
                  <a:pt x="14117" y="5246"/>
                </a:cubicBezTo>
                <a:lnTo>
                  <a:pt x="11299" y="5246"/>
                </a:lnTo>
                <a:lnTo>
                  <a:pt x="9263" y="280"/>
                </a:lnTo>
                <a:cubicBezTo>
                  <a:pt x="9151" y="84"/>
                  <a:pt x="8984" y="1"/>
                  <a:pt x="8816" y="1"/>
                </a:cubicBezTo>
                <a:cubicBezTo>
                  <a:pt x="8537" y="1"/>
                  <a:pt x="8230" y="280"/>
                  <a:pt x="8370" y="642"/>
                </a:cubicBezTo>
                <a:lnTo>
                  <a:pt x="10267" y="5246"/>
                </a:lnTo>
                <a:lnTo>
                  <a:pt x="4380" y="5246"/>
                </a:lnTo>
                <a:lnTo>
                  <a:pt x="6278" y="642"/>
                </a:lnTo>
                <a:cubicBezTo>
                  <a:pt x="6417" y="280"/>
                  <a:pt x="6110" y="1"/>
                  <a:pt x="58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379" name="Google Shape;1379;p64"/>
          <p:cNvSpPr/>
          <p:nvPr/>
        </p:nvSpPr>
        <p:spPr>
          <a:xfrm>
            <a:off x="3045452" y="2883826"/>
            <a:ext cx="324446" cy="382603"/>
          </a:xfrm>
          <a:custGeom>
            <a:avLst/>
            <a:gdLst/>
            <a:ahLst/>
            <a:cxnLst/>
            <a:rect l="l" t="t" r="r" b="b"/>
            <a:pathLst>
              <a:path w="12444" h="14676" extrusionOk="0">
                <a:moveTo>
                  <a:pt x="6250" y="1"/>
                </a:moveTo>
                <a:cubicBezTo>
                  <a:pt x="5385" y="1"/>
                  <a:pt x="4688" y="698"/>
                  <a:pt x="4688" y="1563"/>
                </a:cubicBezTo>
                <a:lnTo>
                  <a:pt x="4688" y="1619"/>
                </a:lnTo>
                <a:lnTo>
                  <a:pt x="5441" y="8342"/>
                </a:lnTo>
                <a:lnTo>
                  <a:pt x="4744" y="8342"/>
                </a:lnTo>
                <a:cubicBezTo>
                  <a:pt x="4493" y="8342"/>
                  <a:pt x="4269" y="8538"/>
                  <a:pt x="4269" y="8817"/>
                </a:cubicBezTo>
                <a:lnTo>
                  <a:pt x="4269" y="10351"/>
                </a:lnTo>
                <a:lnTo>
                  <a:pt x="503" y="10351"/>
                </a:lnTo>
                <a:cubicBezTo>
                  <a:pt x="224" y="10351"/>
                  <a:pt x="29" y="10574"/>
                  <a:pt x="29" y="10825"/>
                </a:cubicBezTo>
                <a:lnTo>
                  <a:pt x="29" y="14201"/>
                </a:lnTo>
                <a:cubicBezTo>
                  <a:pt x="1" y="14424"/>
                  <a:pt x="196" y="14648"/>
                  <a:pt x="447" y="14676"/>
                </a:cubicBezTo>
                <a:cubicBezTo>
                  <a:pt x="475" y="14676"/>
                  <a:pt x="475" y="14676"/>
                  <a:pt x="503" y="14676"/>
                </a:cubicBezTo>
                <a:cubicBezTo>
                  <a:pt x="754" y="14676"/>
                  <a:pt x="977" y="14480"/>
                  <a:pt x="977" y="14201"/>
                </a:cubicBezTo>
                <a:lnTo>
                  <a:pt x="977" y="11300"/>
                </a:lnTo>
                <a:lnTo>
                  <a:pt x="1926" y="11300"/>
                </a:lnTo>
                <a:lnTo>
                  <a:pt x="1926" y="14173"/>
                </a:lnTo>
                <a:cubicBezTo>
                  <a:pt x="1926" y="14424"/>
                  <a:pt x="2121" y="14648"/>
                  <a:pt x="2344" y="14676"/>
                </a:cubicBezTo>
                <a:cubicBezTo>
                  <a:pt x="2372" y="14676"/>
                  <a:pt x="2400" y="14676"/>
                  <a:pt x="2400" y="14676"/>
                </a:cubicBezTo>
                <a:cubicBezTo>
                  <a:pt x="2679" y="14676"/>
                  <a:pt x="2902" y="14452"/>
                  <a:pt x="2902" y="14201"/>
                </a:cubicBezTo>
                <a:lnTo>
                  <a:pt x="2902" y="11300"/>
                </a:lnTo>
                <a:lnTo>
                  <a:pt x="3851" y="11300"/>
                </a:lnTo>
                <a:lnTo>
                  <a:pt x="3851" y="14173"/>
                </a:lnTo>
                <a:cubicBezTo>
                  <a:pt x="3851" y="14424"/>
                  <a:pt x="4018" y="14648"/>
                  <a:pt x="4269" y="14676"/>
                </a:cubicBezTo>
                <a:cubicBezTo>
                  <a:pt x="4297" y="14676"/>
                  <a:pt x="4325" y="14676"/>
                  <a:pt x="4325" y="14676"/>
                </a:cubicBezTo>
                <a:cubicBezTo>
                  <a:pt x="4576" y="14676"/>
                  <a:pt x="4799" y="14452"/>
                  <a:pt x="4799" y="14201"/>
                </a:cubicBezTo>
                <a:lnTo>
                  <a:pt x="4799" y="11300"/>
                </a:lnTo>
                <a:lnTo>
                  <a:pt x="5748" y="11300"/>
                </a:lnTo>
                <a:lnTo>
                  <a:pt x="5748" y="14173"/>
                </a:lnTo>
                <a:cubicBezTo>
                  <a:pt x="5748" y="14424"/>
                  <a:pt x="5943" y="14648"/>
                  <a:pt x="6194" y="14676"/>
                </a:cubicBezTo>
                <a:cubicBezTo>
                  <a:pt x="6194" y="14676"/>
                  <a:pt x="6222" y="14676"/>
                  <a:pt x="6250" y="14676"/>
                </a:cubicBezTo>
                <a:cubicBezTo>
                  <a:pt x="6501" y="14676"/>
                  <a:pt x="6724" y="14452"/>
                  <a:pt x="6724" y="14201"/>
                </a:cubicBezTo>
                <a:lnTo>
                  <a:pt x="6724" y="11300"/>
                </a:lnTo>
                <a:lnTo>
                  <a:pt x="7673" y="11300"/>
                </a:lnTo>
                <a:lnTo>
                  <a:pt x="7673" y="14173"/>
                </a:lnTo>
                <a:cubicBezTo>
                  <a:pt x="7673" y="14424"/>
                  <a:pt x="7840" y="14648"/>
                  <a:pt x="8091" y="14676"/>
                </a:cubicBezTo>
                <a:cubicBezTo>
                  <a:pt x="8119" y="14676"/>
                  <a:pt x="8119" y="14676"/>
                  <a:pt x="8147" y="14676"/>
                </a:cubicBezTo>
                <a:cubicBezTo>
                  <a:pt x="8398" y="14676"/>
                  <a:pt x="8622" y="14452"/>
                  <a:pt x="8622" y="14201"/>
                </a:cubicBezTo>
                <a:lnTo>
                  <a:pt x="8622" y="11300"/>
                </a:lnTo>
                <a:lnTo>
                  <a:pt x="9570" y="11300"/>
                </a:lnTo>
                <a:lnTo>
                  <a:pt x="9570" y="14173"/>
                </a:lnTo>
                <a:cubicBezTo>
                  <a:pt x="9570" y="14424"/>
                  <a:pt x="9765" y="14648"/>
                  <a:pt x="10017" y="14676"/>
                </a:cubicBezTo>
                <a:cubicBezTo>
                  <a:pt x="10017" y="14676"/>
                  <a:pt x="10044" y="14676"/>
                  <a:pt x="10072" y="14676"/>
                </a:cubicBezTo>
                <a:cubicBezTo>
                  <a:pt x="10323" y="14676"/>
                  <a:pt x="10547" y="14452"/>
                  <a:pt x="10547" y="14201"/>
                </a:cubicBezTo>
                <a:lnTo>
                  <a:pt x="10547" y="11300"/>
                </a:lnTo>
                <a:lnTo>
                  <a:pt x="11495" y="11300"/>
                </a:lnTo>
                <a:lnTo>
                  <a:pt x="11495" y="14173"/>
                </a:lnTo>
                <a:cubicBezTo>
                  <a:pt x="11495" y="14424"/>
                  <a:pt x="11663" y="14648"/>
                  <a:pt x="11914" y="14676"/>
                </a:cubicBezTo>
                <a:cubicBezTo>
                  <a:pt x="11942" y="14676"/>
                  <a:pt x="11942" y="14676"/>
                  <a:pt x="11969" y="14676"/>
                </a:cubicBezTo>
                <a:cubicBezTo>
                  <a:pt x="12221" y="14676"/>
                  <a:pt x="12444" y="14452"/>
                  <a:pt x="12444" y="14201"/>
                </a:cubicBezTo>
                <a:lnTo>
                  <a:pt x="12444" y="10825"/>
                </a:lnTo>
                <a:cubicBezTo>
                  <a:pt x="12444" y="10574"/>
                  <a:pt x="12248" y="10351"/>
                  <a:pt x="11997" y="10351"/>
                </a:cubicBezTo>
                <a:lnTo>
                  <a:pt x="8259" y="10351"/>
                </a:lnTo>
                <a:lnTo>
                  <a:pt x="8259" y="8789"/>
                </a:lnTo>
                <a:cubicBezTo>
                  <a:pt x="8259" y="8789"/>
                  <a:pt x="8036" y="8315"/>
                  <a:pt x="7785" y="8287"/>
                </a:cubicBezTo>
                <a:lnTo>
                  <a:pt x="7087" y="8287"/>
                </a:lnTo>
                <a:lnTo>
                  <a:pt x="7840" y="1619"/>
                </a:lnTo>
                <a:lnTo>
                  <a:pt x="7840" y="1563"/>
                </a:lnTo>
                <a:cubicBezTo>
                  <a:pt x="7840" y="698"/>
                  <a:pt x="7115" y="1"/>
                  <a:pt x="62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380" name="Google Shape;1380;p64"/>
          <p:cNvGrpSpPr/>
          <p:nvPr/>
        </p:nvGrpSpPr>
        <p:grpSpPr>
          <a:xfrm>
            <a:off x="1594395" y="2359302"/>
            <a:ext cx="375358" cy="370214"/>
            <a:chOff x="3458959" y="1444847"/>
            <a:chExt cx="387927" cy="382610"/>
          </a:xfrm>
        </p:grpSpPr>
        <p:sp>
          <p:nvSpPr>
            <p:cNvPr id="1381" name="Google Shape;1381;p64"/>
            <p:cNvSpPr/>
            <p:nvPr/>
          </p:nvSpPr>
          <p:spPr>
            <a:xfrm>
              <a:off x="3582987" y="1583143"/>
              <a:ext cx="43624" cy="66925"/>
            </a:xfrm>
            <a:custGeom>
              <a:avLst/>
              <a:gdLst/>
              <a:ahLst/>
              <a:cxnLst/>
              <a:rect l="l" t="t" r="r" b="b"/>
              <a:pathLst>
                <a:path w="1619" h="2484" extrusionOk="0">
                  <a:moveTo>
                    <a:pt x="810" y="1"/>
                  </a:moveTo>
                  <a:cubicBezTo>
                    <a:pt x="363" y="1"/>
                    <a:pt x="1" y="1200"/>
                    <a:pt x="1" y="1647"/>
                  </a:cubicBezTo>
                  <a:cubicBezTo>
                    <a:pt x="1" y="2093"/>
                    <a:pt x="363" y="2484"/>
                    <a:pt x="810" y="2484"/>
                  </a:cubicBezTo>
                  <a:cubicBezTo>
                    <a:pt x="1284" y="2484"/>
                    <a:pt x="1619" y="2093"/>
                    <a:pt x="1619" y="1647"/>
                  </a:cubicBezTo>
                  <a:cubicBezTo>
                    <a:pt x="1619" y="1200"/>
                    <a:pt x="1284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82" name="Google Shape;1382;p64"/>
            <p:cNvSpPr/>
            <p:nvPr/>
          </p:nvSpPr>
          <p:spPr>
            <a:xfrm>
              <a:off x="3671690" y="1528288"/>
              <a:ext cx="43624" cy="66171"/>
            </a:xfrm>
            <a:custGeom>
              <a:avLst/>
              <a:gdLst/>
              <a:ahLst/>
              <a:cxnLst/>
              <a:rect l="l" t="t" r="r" b="b"/>
              <a:pathLst>
                <a:path w="1619" h="2456" extrusionOk="0">
                  <a:moveTo>
                    <a:pt x="810" y="0"/>
                  </a:moveTo>
                  <a:cubicBezTo>
                    <a:pt x="363" y="0"/>
                    <a:pt x="1" y="1200"/>
                    <a:pt x="1" y="1646"/>
                  </a:cubicBezTo>
                  <a:cubicBezTo>
                    <a:pt x="1" y="2092"/>
                    <a:pt x="363" y="2455"/>
                    <a:pt x="810" y="2455"/>
                  </a:cubicBezTo>
                  <a:cubicBezTo>
                    <a:pt x="1256" y="2455"/>
                    <a:pt x="1619" y="2092"/>
                    <a:pt x="1619" y="1646"/>
                  </a:cubicBezTo>
                  <a:cubicBezTo>
                    <a:pt x="1619" y="1200"/>
                    <a:pt x="125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83" name="Google Shape;1383;p64"/>
            <p:cNvSpPr/>
            <p:nvPr/>
          </p:nvSpPr>
          <p:spPr>
            <a:xfrm>
              <a:off x="3610067" y="1444847"/>
              <a:ext cx="43624" cy="66925"/>
            </a:xfrm>
            <a:custGeom>
              <a:avLst/>
              <a:gdLst/>
              <a:ahLst/>
              <a:cxnLst/>
              <a:rect l="l" t="t" r="r" b="b"/>
              <a:pathLst>
                <a:path w="1619" h="2484" extrusionOk="0">
                  <a:moveTo>
                    <a:pt x="809" y="0"/>
                  </a:moveTo>
                  <a:cubicBezTo>
                    <a:pt x="363" y="0"/>
                    <a:pt x="0" y="1200"/>
                    <a:pt x="0" y="1646"/>
                  </a:cubicBezTo>
                  <a:cubicBezTo>
                    <a:pt x="0" y="2093"/>
                    <a:pt x="363" y="2483"/>
                    <a:pt x="809" y="2483"/>
                  </a:cubicBezTo>
                  <a:cubicBezTo>
                    <a:pt x="1283" y="2483"/>
                    <a:pt x="1618" y="2093"/>
                    <a:pt x="1618" y="1646"/>
                  </a:cubicBezTo>
                  <a:cubicBezTo>
                    <a:pt x="1618" y="1200"/>
                    <a:pt x="1283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84" name="Google Shape;1384;p64"/>
            <p:cNvSpPr/>
            <p:nvPr/>
          </p:nvSpPr>
          <p:spPr>
            <a:xfrm>
              <a:off x="3630356" y="1690644"/>
              <a:ext cx="44378" cy="66171"/>
            </a:xfrm>
            <a:custGeom>
              <a:avLst/>
              <a:gdLst/>
              <a:ahLst/>
              <a:cxnLst/>
              <a:rect l="l" t="t" r="r" b="b"/>
              <a:pathLst>
                <a:path w="1647" h="2456" extrusionOk="0">
                  <a:moveTo>
                    <a:pt x="809" y="0"/>
                  </a:moveTo>
                  <a:cubicBezTo>
                    <a:pt x="363" y="0"/>
                    <a:pt x="0" y="1172"/>
                    <a:pt x="0" y="1646"/>
                  </a:cubicBezTo>
                  <a:cubicBezTo>
                    <a:pt x="0" y="2093"/>
                    <a:pt x="363" y="2455"/>
                    <a:pt x="809" y="2455"/>
                  </a:cubicBezTo>
                  <a:cubicBezTo>
                    <a:pt x="1284" y="2455"/>
                    <a:pt x="1646" y="2093"/>
                    <a:pt x="1646" y="1646"/>
                  </a:cubicBezTo>
                  <a:cubicBezTo>
                    <a:pt x="1646" y="1172"/>
                    <a:pt x="1284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85" name="Google Shape;1385;p64"/>
            <p:cNvSpPr/>
            <p:nvPr/>
          </p:nvSpPr>
          <p:spPr>
            <a:xfrm>
              <a:off x="3458959" y="1719957"/>
              <a:ext cx="387927" cy="107501"/>
            </a:xfrm>
            <a:custGeom>
              <a:avLst/>
              <a:gdLst/>
              <a:ahLst/>
              <a:cxnLst/>
              <a:rect l="l" t="t" r="r" b="b"/>
              <a:pathLst>
                <a:path w="14397" h="3990" extrusionOk="0">
                  <a:moveTo>
                    <a:pt x="475" y="0"/>
                  </a:moveTo>
                  <a:cubicBezTo>
                    <a:pt x="196" y="0"/>
                    <a:pt x="0" y="224"/>
                    <a:pt x="0" y="502"/>
                  </a:cubicBezTo>
                  <a:lnTo>
                    <a:pt x="0" y="3543"/>
                  </a:lnTo>
                  <a:cubicBezTo>
                    <a:pt x="0" y="3795"/>
                    <a:pt x="196" y="3990"/>
                    <a:pt x="475" y="3990"/>
                  </a:cubicBezTo>
                  <a:lnTo>
                    <a:pt x="475" y="3990"/>
                  </a:lnTo>
                  <a:lnTo>
                    <a:pt x="13922" y="3990"/>
                  </a:lnTo>
                  <a:cubicBezTo>
                    <a:pt x="14201" y="3990"/>
                    <a:pt x="14396" y="3795"/>
                    <a:pt x="14396" y="3543"/>
                  </a:cubicBezTo>
                  <a:lnTo>
                    <a:pt x="14396" y="502"/>
                  </a:lnTo>
                  <a:cubicBezTo>
                    <a:pt x="14396" y="224"/>
                    <a:pt x="14201" y="28"/>
                    <a:pt x="13950" y="28"/>
                  </a:cubicBezTo>
                  <a:lnTo>
                    <a:pt x="13922" y="28"/>
                  </a:lnTo>
                  <a:lnTo>
                    <a:pt x="10993" y="28"/>
                  </a:lnTo>
                  <a:lnTo>
                    <a:pt x="10993" y="28"/>
                  </a:lnTo>
                  <a:cubicBezTo>
                    <a:pt x="10714" y="28"/>
                    <a:pt x="10518" y="224"/>
                    <a:pt x="10518" y="502"/>
                  </a:cubicBezTo>
                  <a:cubicBezTo>
                    <a:pt x="10518" y="1591"/>
                    <a:pt x="8984" y="2511"/>
                    <a:pt x="7198" y="2511"/>
                  </a:cubicBezTo>
                  <a:cubicBezTo>
                    <a:pt x="5385" y="2511"/>
                    <a:pt x="3878" y="1591"/>
                    <a:pt x="3878" y="502"/>
                  </a:cubicBezTo>
                  <a:cubicBezTo>
                    <a:pt x="3878" y="224"/>
                    <a:pt x="3655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86" name="Google Shape;1386;p64"/>
          <p:cNvSpPr/>
          <p:nvPr/>
        </p:nvSpPr>
        <p:spPr>
          <a:xfrm>
            <a:off x="4468167" y="2305718"/>
            <a:ext cx="323716" cy="400044"/>
          </a:xfrm>
          <a:custGeom>
            <a:avLst/>
            <a:gdLst/>
            <a:ahLst/>
            <a:cxnLst/>
            <a:rect l="l" t="t" r="r" b="b"/>
            <a:pathLst>
              <a:path w="12416" h="15345" extrusionOk="0">
                <a:moveTo>
                  <a:pt x="1870" y="0"/>
                </a:moveTo>
                <a:cubicBezTo>
                  <a:pt x="1619" y="0"/>
                  <a:pt x="1479" y="0"/>
                  <a:pt x="1451" y="0"/>
                </a:cubicBezTo>
                <a:cubicBezTo>
                  <a:pt x="1256" y="56"/>
                  <a:pt x="1089" y="196"/>
                  <a:pt x="1061" y="419"/>
                </a:cubicBezTo>
                <a:cubicBezTo>
                  <a:pt x="1061" y="503"/>
                  <a:pt x="810" y="2177"/>
                  <a:pt x="2065" y="3404"/>
                </a:cubicBezTo>
                <a:cubicBezTo>
                  <a:pt x="2456" y="3795"/>
                  <a:pt x="3014" y="4018"/>
                  <a:pt x="3600" y="4046"/>
                </a:cubicBezTo>
                <a:cubicBezTo>
                  <a:pt x="3823" y="4046"/>
                  <a:pt x="4074" y="3990"/>
                  <a:pt x="4297" y="3878"/>
                </a:cubicBezTo>
                <a:lnTo>
                  <a:pt x="5636" y="4994"/>
                </a:lnTo>
                <a:cubicBezTo>
                  <a:pt x="5636" y="5134"/>
                  <a:pt x="5636" y="5273"/>
                  <a:pt x="5608" y="5441"/>
                </a:cubicBezTo>
                <a:cubicBezTo>
                  <a:pt x="5022" y="4911"/>
                  <a:pt x="4269" y="4632"/>
                  <a:pt x="3516" y="4632"/>
                </a:cubicBezTo>
                <a:cubicBezTo>
                  <a:pt x="2902" y="4632"/>
                  <a:pt x="2260" y="4827"/>
                  <a:pt x="1730" y="5190"/>
                </a:cubicBezTo>
                <a:cubicBezTo>
                  <a:pt x="503" y="5971"/>
                  <a:pt x="1" y="7505"/>
                  <a:pt x="475" y="8872"/>
                </a:cubicBezTo>
                <a:cubicBezTo>
                  <a:pt x="587" y="9374"/>
                  <a:pt x="866" y="9877"/>
                  <a:pt x="1256" y="10518"/>
                </a:cubicBezTo>
                <a:cubicBezTo>
                  <a:pt x="1703" y="11300"/>
                  <a:pt x="2260" y="12248"/>
                  <a:pt x="2651" y="13476"/>
                </a:cubicBezTo>
                <a:cubicBezTo>
                  <a:pt x="2791" y="13922"/>
                  <a:pt x="3014" y="14341"/>
                  <a:pt x="3293" y="14703"/>
                </a:cubicBezTo>
                <a:cubicBezTo>
                  <a:pt x="3628" y="15094"/>
                  <a:pt x="4102" y="15345"/>
                  <a:pt x="4604" y="15345"/>
                </a:cubicBezTo>
                <a:cubicBezTo>
                  <a:pt x="4604" y="15345"/>
                  <a:pt x="4632" y="15345"/>
                  <a:pt x="4632" y="15345"/>
                </a:cubicBezTo>
                <a:cubicBezTo>
                  <a:pt x="5190" y="15345"/>
                  <a:pt x="5692" y="15122"/>
                  <a:pt x="6083" y="14731"/>
                </a:cubicBezTo>
                <a:cubicBezTo>
                  <a:pt x="6473" y="15122"/>
                  <a:pt x="6975" y="15345"/>
                  <a:pt x="7533" y="15345"/>
                </a:cubicBezTo>
                <a:cubicBezTo>
                  <a:pt x="7533" y="15345"/>
                  <a:pt x="7561" y="15345"/>
                  <a:pt x="7561" y="15345"/>
                </a:cubicBezTo>
                <a:cubicBezTo>
                  <a:pt x="8091" y="15345"/>
                  <a:pt x="8566" y="15094"/>
                  <a:pt x="8873" y="14703"/>
                </a:cubicBezTo>
                <a:cubicBezTo>
                  <a:pt x="9179" y="14341"/>
                  <a:pt x="9403" y="13922"/>
                  <a:pt x="9542" y="13476"/>
                </a:cubicBezTo>
                <a:cubicBezTo>
                  <a:pt x="9933" y="12248"/>
                  <a:pt x="10463" y="11300"/>
                  <a:pt x="10937" y="10518"/>
                </a:cubicBezTo>
                <a:cubicBezTo>
                  <a:pt x="11300" y="9877"/>
                  <a:pt x="11579" y="9374"/>
                  <a:pt x="11718" y="8872"/>
                </a:cubicBezTo>
                <a:cubicBezTo>
                  <a:pt x="12416" y="6780"/>
                  <a:pt x="10881" y="4632"/>
                  <a:pt x="8677" y="4632"/>
                </a:cubicBezTo>
                <a:cubicBezTo>
                  <a:pt x="7896" y="4632"/>
                  <a:pt x="7171" y="4911"/>
                  <a:pt x="6585" y="5413"/>
                </a:cubicBezTo>
                <a:cubicBezTo>
                  <a:pt x="6641" y="4520"/>
                  <a:pt x="6696" y="3683"/>
                  <a:pt x="6780" y="2874"/>
                </a:cubicBezTo>
                <a:cubicBezTo>
                  <a:pt x="6836" y="2539"/>
                  <a:pt x="6557" y="2344"/>
                  <a:pt x="6306" y="2344"/>
                </a:cubicBezTo>
                <a:cubicBezTo>
                  <a:pt x="6083" y="2344"/>
                  <a:pt x="5859" y="2483"/>
                  <a:pt x="5832" y="2790"/>
                </a:cubicBezTo>
                <a:cubicBezTo>
                  <a:pt x="5804" y="3125"/>
                  <a:pt x="5748" y="3460"/>
                  <a:pt x="5748" y="3823"/>
                </a:cubicBezTo>
                <a:lnTo>
                  <a:pt x="4967" y="3181"/>
                </a:lnTo>
                <a:cubicBezTo>
                  <a:pt x="5078" y="2874"/>
                  <a:pt x="5106" y="2539"/>
                  <a:pt x="5050" y="2232"/>
                </a:cubicBezTo>
                <a:cubicBezTo>
                  <a:pt x="4995" y="1786"/>
                  <a:pt x="4771" y="1340"/>
                  <a:pt x="4437" y="1005"/>
                </a:cubicBezTo>
                <a:cubicBezTo>
                  <a:pt x="3572" y="112"/>
                  <a:pt x="2428" y="0"/>
                  <a:pt x="18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387" name="Google Shape;1387;p64"/>
          <p:cNvGrpSpPr/>
          <p:nvPr/>
        </p:nvGrpSpPr>
        <p:grpSpPr>
          <a:xfrm>
            <a:off x="5860441" y="3033205"/>
            <a:ext cx="387716" cy="246592"/>
            <a:chOff x="4094187" y="2633982"/>
            <a:chExt cx="400699" cy="254849"/>
          </a:xfrm>
        </p:grpSpPr>
        <p:sp>
          <p:nvSpPr>
            <p:cNvPr id="1388" name="Google Shape;1388;p64"/>
            <p:cNvSpPr/>
            <p:nvPr/>
          </p:nvSpPr>
          <p:spPr>
            <a:xfrm>
              <a:off x="4191890" y="2633982"/>
              <a:ext cx="266917" cy="150366"/>
            </a:xfrm>
            <a:custGeom>
              <a:avLst/>
              <a:gdLst/>
              <a:ahLst/>
              <a:cxnLst/>
              <a:rect l="l" t="t" r="r" b="b"/>
              <a:pathLst>
                <a:path w="9906" h="5581" extrusionOk="0">
                  <a:moveTo>
                    <a:pt x="531" y="1"/>
                  </a:moveTo>
                  <a:cubicBezTo>
                    <a:pt x="419" y="1"/>
                    <a:pt x="336" y="28"/>
                    <a:pt x="252" y="84"/>
                  </a:cubicBezTo>
                  <a:cubicBezTo>
                    <a:pt x="85" y="196"/>
                    <a:pt x="1" y="391"/>
                    <a:pt x="57" y="614"/>
                  </a:cubicBezTo>
                  <a:lnTo>
                    <a:pt x="1005" y="4576"/>
                  </a:lnTo>
                  <a:lnTo>
                    <a:pt x="5776" y="5580"/>
                  </a:lnTo>
                  <a:lnTo>
                    <a:pt x="9766" y="782"/>
                  </a:lnTo>
                  <a:cubicBezTo>
                    <a:pt x="9905" y="614"/>
                    <a:pt x="9905" y="363"/>
                    <a:pt x="9766" y="196"/>
                  </a:cubicBezTo>
                  <a:cubicBezTo>
                    <a:pt x="9654" y="84"/>
                    <a:pt x="9515" y="1"/>
                    <a:pt x="9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89" name="Google Shape;1389;p64"/>
            <p:cNvSpPr/>
            <p:nvPr/>
          </p:nvSpPr>
          <p:spPr>
            <a:xfrm>
              <a:off x="4094187" y="2633982"/>
              <a:ext cx="400699" cy="254849"/>
            </a:xfrm>
            <a:custGeom>
              <a:avLst/>
              <a:gdLst/>
              <a:ahLst/>
              <a:cxnLst/>
              <a:rect l="l" t="t" r="r" b="b"/>
              <a:pathLst>
                <a:path w="14871" h="9459" extrusionOk="0">
                  <a:moveTo>
                    <a:pt x="5440" y="6473"/>
                  </a:moveTo>
                  <a:lnTo>
                    <a:pt x="6277" y="6668"/>
                  </a:lnTo>
                  <a:lnTo>
                    <a:pt x="5887" y="7422"/>
                  </a:lnTo>
                  <a:close/>
                  <a:moveTo>
                    <a:pt x="12220" y="6389"/>
                  </a:moveTo>
                  <a:cubicBezTo>
                    <a:pt x="12583" y="6389"/>
                    <a:pt x="12973" y="6585"/>
                    <a:pt x="13168" y="6975"/>
                  </a:cubicBezTo>
                  <a:cubicBezTo>
                    <a:pt x="13503" y="7673"/>
                    <a:pt x="13001" y="8482"/>
                    <a:pt x="12192" y="8482"/>
                  </a:cubicBezTo>
                  <a:lnTo>
                    <a:pt x="12220" y="8510"/>
                  </a:lnTo>
                  <a:cubicBezTo>
                    <a:pt x="11746" y="8510"/>
                    <a:pt x="11327" y="8175"/>
                    <a:pt x="11215" y="7729"/>
                  </a:cubicBezTo>
                  <a:lnTo>
                    <a:pt x="11215" y="7729"/>
                  </a:lnTo>
                  <a:lnTo>
                    <a:pt x="12052" y="7924"/>
                  </a:lnTo>
                  <a:cubicBezTo>
                    <a:pt x="12108" y="7924"/>
                    <a:pt x="12136" y="7924"/>
                    <a:pt x="12164" y="7924"/>
                  </a:cubicBezTo>
                  <a:cubicBezTo>
                    <a:pt x="12192" y="7924"/>
                    <a:pt x="12192" y="7924"/>
                    <a:pt x="12220" y="7924"/>
                  </a:cubicBezTo>
                  <a:cubicBezTo>
                    <a:pt x="12778" y="7924"/>
                    <a:pt x="12862" y="7059"/>
                    <a:pt x="12248" y="6975"/>
                  </a:cubicBezTo>
                  <a:lnTo>
                    <a:pt x="11383" y="6780"/>
                  </a:lnTo>
                  <a:cubicBezTo>
                    <a:pt x="11606" y="6501"/>
                    <a:pt x="11913" y="6389"/>
                    <a:pt x="12220" y="6389"/>
                  </a:cubicBezTo>
                  <a:close/>
                  <a:moveTo>
                    <a:pt x="530" y="1"/>
                  </a:moveTo>
                  <a:cubicBezTo>
                    <a:pt x="279" y="1"/>
                    <a:pt x="56" y="196"/>
                    <a:pt x="28" y="447"/>
                  </a:cubicBezTo>
                  <a:cubicBezTo>
                    <a:pt x="0" y="726"/>
                    <a:pt x="223" y="977"/>
                    <a:pt x="502" y="977"/>
                  </a:cubicBezTo>
                  <a:lnTo>
                    <a:pt x="1925" y="977"/>
                  </a:lnTo>
                  <a:lnTo>
                    <a:pt x="3069" y="5720"/>
                  </a:lnTo>
                  <a:cubicBezTo>
                    <a:pt x="3125" y="5887"/>
                    <a:pt x="3264" y="6027"/>
                    <a:pt x="3432" y="6055"/>
                  </a:cubicBezTo>
                  <a:lnTo>
                    <a:pt x="4269" y="6222"/>
                  </a:lnTo>
                  <a:lnTo>
                    <a:pt x="5468" y="8761"/>
                  </a:lnTo>
                  <a:cubicBezTo>
                    <a:pt x="5552" y="8928"/>
                    <a:pt x="5719" y="9040"/>
                    <a:pt x="5887" y="9040"/>
                  </a:cubicBezTo>
                  <a:cubicBezTo>
                    <a:pt x="6082" y="9040"/>
                    <a:pt x="6249" y="8928"/>
                    <a:pt x="6333" y="8761"/>
                  </a:cubicBezTo>
                  <a:lnTo>
                    <a:pt x="7226" y="6864"/>
                  </a:lnTo>
                  <a:lnTo>
                    <a:pt x="10211" y="7505"/>
                  </a:lnTo>
                  <a:cubicBezTo>
                    <a:pt x="10239" y="8705"/>
                    <a:pt x="11215" y="9458"/>
                    <a:pt x="12220" y="9458"/>
                  </a:cubicBezTo>
                  <a:cubicBezTo>
                    <a:pt x="12722" y="9458"/>
                    <a:pt x="13224" y="9291"/>
                    <a:pt x="13615" y="8900"/>
                  </a:cubicBezTo>
                  <a:cubicBezTo>
                    <a:pt x="14870" y="7673"/>
                    <a:pt x="14061" y="5525"/>
                    <a:pt x="12331" y="5441"/>
                  </a:cubicBezTo>
                  <a:cubicBezTo>
                    <a:pt x="12276" y="5441"/>
                    <a:pt x="12248" y="5441"/>
                    <a:pt x="12220" y="5441"/>
                  </a:cubicBezTo>
                  <a:cubicBezTo>
                    <a:pt x="11439" y="5441"/>
                    <a:pt x="10741" y="5887"/>
                    <a:pt x="10406" y="6585"/>
                  </a:cubicBezTo>
                  <a:lnTo>
                    <a:pt x="3934" y="5190"/>
                  </a:lnTo>
                  <a:lnTo>
                    <a:pt x="2762" y="363"/>
                  </a:lnTo>
                  <a:cubicBezTo>
                    <a:pt x="2706" y="168"/>
                    <a:pt x="2539" y="1"/>
                    <a:pt x="2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5EAEB39F-E65F-45F0-B509-BC215D48AFBD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D6C0B72D-7C8B-B2F2-09BD-728AE8337F1F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85517428-5F91-881E-601B-1F424024C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14D0E2A9-9AB1-3B73-E8B2-526EAD804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0A4014BF-CD0A-3C8F-AB3B-222FE489A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6D88DB7-974F-34CD-7742-77C2643A4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440AB22D-B4C4-A877-1160-42230F5D4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E5251B8D-BE79-728F-DE78-313A5DDBF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88F95D50-4415-D542-42B5-26367EA4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4F81EDFB-2368-7BD6-0522-F6C6ECC37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2F8D842-8BBB-8C01-AE09-CFBA61560742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B909E864-5982-C55F-371D-7F820A851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7EB383E6-ADAE-1046-2432-532D772DE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A80C74C5-35CC-A44B-2626-4B7C8D99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8FA4E99B-93B2-9BB1-E8BF-80557672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BDA59F1E-A92C-94E8-013F-BC4AAD7CC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94BC147C-6969-5BA6-D834-0733E4B7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E85B1AC4-536A-8442-D946-33C078102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E6C70B39-28C9-874B-4AB9-7B1E2CADE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65"/>
          <p:cNvSpPr/>
          <p:nvPr/>
        </p:nvSpPr>
        <p:spPr>
          <a:xfrm>
            <a:off x="1424425" y="3211794"/>
            <a:ext cx="2631638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99" name="Google Shape;1399;p65"/>
          <p:cNvSpPr/>
          <p:nvPr/>
        </p:nvSpPr>
        <p:spPr>
          <a:xfrm>
            <a:off x="1424425" y="1559994"/>
            <a:ext cx="2631638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00" name="Google Shape;1400;p65"/>
          <p:cNvSpPr txBox="1">
            <a:spLocks noGrp="1"/>
          </p:cNvSpPr>
          <p:nvPr>
            <p:ph type="title"/>
          </p:nvPr>
        </p:nvSpPr>
        <p:spPr>
          <a:xfrm>
            <a:off x="-427229" y="489147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تبلیغات و تبلیغات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03" name="Google Shape;1403;p65"/>
          <p:cNvSpPr txBox="1">
            <a:spLocks noGrp="1"/>
          </p:cNvSpPr>
          <p:nvPr>
            <p:ph type="title" idx="4"/>
          </p:nvPr>
        </p:nvSpPr>
        <p:spPr>
          <a:xfrm>
            <a:off x="1424450" y="1644325"/>
            <a:ext cx="26316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تبلیغات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04" name="Google Shape;1404;p65"/>
          <p:cNvSpPr txBox="1">
            <a:spLocks noGrp="1"/>
          </p:cNvSpPr>
          <p:nvPr>
            <p:ph type="title" idx="5"/>
          </p:nvPr>
        </p:nvSpPr>
        <p:spPr>
          <a:xfrm>
            <a:off x="1424444" y="2034900"/>
            <a:ext cx="2631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07" name="Google Shape;1407;p65"/>
          <p:cNvSpPr txBox="1">
            <a:spLocks noGrp="1"/>
          </p:cNvSpPr>
          <p:nvPr>
            <p:ph type="title" idx="8"/>
          </p:nvPr>
        </p:nvSpPr>
        <p:spPr>
          <a:xfrm>
            <a:off x="1424450" y="3296088"/>
            <a:ext cx="26316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برخط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08" name="Google Shape;1408;p65"/>
          <p:cNvSpPr txBox="1">
            <a:spLocks noGrp="1"/>
          </p:cNvSpPr>
          <p:nvPr>
            <p:ph type="title" idx="9"/>
          </p:nvPr>
        </p:nvSpPr>
        <p:spPr>
          <a:xfrm>
            <a:off x="1424444" y="3686675"/>
            <a:ext cx="2631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EC3EF3E-0946-4368-9496-CE1A8ACC4D98}"/>
              </a:ext>
            </a:extLst>
          </p:cNvPr>
          <p:cNvCxnSpPr/>
          <p:nvPr/>
        </p:nvCxnSpPr>
        <p:spPr>
          <a:xfrm>
            <a:off x="4200808" y="1769087"/>
            <a:ext cx="1865014" cy="521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0E08ADB-7F6F-4F2A-B624-C614B596A686}"/>
              </a:ext>
            </a:extLst>
          </p:cNvPr>
          <p:cNvCxnSpPr/>
          <p:nvPr/>
        </p:nvCxnSpPr>
        <p:spPr>
          <a:xfrm>
            <a:off x="4264182" y="3420887"/>
            <a:ext cx="2399168" cy="924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E0FD36A-D84C-4D64-9DF8-69E824BD1D15}"/>
              </a:ext>
            </a:extLst>
          </p:cNvPr>
          <p:cNvSpPr/>
          <p:nvPr/>
        </p:nvSpPr>
        <p:spPr>
          <a:xfrm>
            <a:off x="0" y="4994010"/>
            <a:ext cx="9144000" cy="167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95D1FAB-749A-6284-AE0D-958B5F26BE63}"/>
              </a:ext>
            </a:extLst>
          </p:cNvPr>
          <p:cNvGrpSpPr/>
          <p:nvPr/>
        </p:nvGrpSpPr>
        <p:grpSpPr>
          <a:xfrm>
            <a:off x="5686426" y="647700"/>
            <a:ext cx="2719387" cy="4292601"/>
            <a:chOff x="5686426" y="647700"/>
            <a:chExt cx="2719387" cy="42926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20CCBE2-FEFD-A325-A9C0-C6B6781C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6" y="647700"/>
              <a:ext cx="2719387" cy="3449638"/>
            </a:xfrm>
            <a:custGeom>
              <a:avLst/>
              <a:gdLst>
                <a:gd name="T0" fmla="*/ 247 w 548"/>
                <a:gd name="T1" fmla="*/ 697 h 697"/>
                <a:gd name="T2" fmla="*/ 259 w 548"/>
                <a:gd name="T3" fmla="*/ 540 h 697"/>
                <a:gd name="T4" fmla="*/ 278 w 548"/>
                <a:gd name="T5" fmla="*/ 368 h 697"/>
                <a:gd name="T6" fmla="*/ 237 w 548"/>
                <a:gd name="T7" fmla="*/ 209 h 697"/>
                <a:gd name="T8" fmla="*/ 220 w 548"/>
                <a:gd name="T9" fmla="*/ 187 h 697"/>
                <a:gd name="T10" fmla="*/ 197 w 548"/>
                <a:gd name="T11" fmla="*/ 187 h 697"/>
                <a:gd name="T12" fmla="*/ 24 w 548"/>
                <a:gd name="T13" fmla="*/ 211 h 697"/>
                <a:gd name="T14" fmla="*/ 19 w 548"/>
                <a:gd name="T15" fmla="*/ 208 h 697"/>
                <a:gd name="T16" fmla="*/ 3 w 548"/>
                <a:gd name="T17" fmla="*/ 188 h 697"/>
                <a:gd name="T18" fmla="*/ 25 w 548"/>
                <a:gd name="T19" fmla="*/ 178 h 697"/>
                <a:gd name="T20" fmla="*/ 142 w 548"/>
                <a:gd name="T21" fmla="*/ 154 h 697"/>
                <a:gd name="T22" fmla="*/ 177 w 548"/>
                <a:gd name="T23" fmla="*/ 155 h 697"/>
                <a:gd name="T24" fmla="*/ 122 w 548"/>
                <a:gd name="T25" fmla="*/ 127 h 697"/>
                <a:gd name="T26" fmla="*/ 185 w 548"/>
                <a:gd name="T27" fmla="*/ 135 h 697"/>
                <a:gd name="T28" fmla="*/ 141 w 548"/>
                <a:gd name="T29" fmla="*/ 69 h 697"/>
                <a:gd name="T30" fmla="*/ 119 w 548"/>
                <a:gd name="T31" fmla="*/ 18 h 697"/>
                <a:gd name="T32" fmla="*/ 119 w 548"/>
                <a:gd name="T33" fmla="*/ 5 h 697"/>
                <a:gd name="T34" fmla="*/ 134 w 548"/>
                <a:gd name="T35" fmla="*/ 6 h 697"/>
                <a:gd name="T36" fmla="*/ 207 w 548"/>
                <a:gd name="T37" fmla="*/ 99 h 697"/>
                <a:gd name="T38" fmla="*/ 216 w 548"/>
                <a:gd name="T39" fmla="*/ 143 h 697"/>
                <a:gd name="T40" fmla="*/ 226 w 548"/>
                <a:gd name="T41" fmla="*/ 161 h 697"/>
                <a:gd name="T42" fmla="*/ 307 w 548"/>
                <a:gd name="T43" fmla="*/ 312 h 697"/>
                <a:gd name="T44" fmla="*/ 310 w 548"/>
                <a:gd name="T45" fmla="*/ 334 h 697"/>
                <a:gd name="T46" fmla="*/ 315 w 548"/>
                <a:gd name="T47" fmla="*/ 351 h 697"/>
                <a:gd name="T48" fmla="*/ 330 w 548"/>
                <a:gd name="T49" fmla="*/ 339 h 697"/>
                <a:gd name="T50" fmla="*/ 524 w 548"/>
                <a:gd name="T51" fmla="*/ 293 h 697"/>
                <a:gd name="T52" fmla="*/ 537 w 548"/>
                <a:gd name="T53" fmla="*/ 330 h 697"/>
                <a:gd name="T54" fmla="*/ 398 w 548"/>
                <a:gd name="T55" fmla="*/ 408 h 697"/>
                <a:gd name="T56" fmla="*/ 326 w 548"/>
                <a:gd name="T57" fmla="*/ 383 h 697"/>
                <a:gd name="T58" fmla="*/ 311 w 548"/>
                <a:gd name="T59" fmla="*/ 391 h 697"/>
                <a:gd name="T60" fmla="*/ 310 w 548"/>
                <a:gd name="T61" fmla="*/ 599 h 697"/>
                <a:gd name="T62" fmla="*/ 321 w 548"/>
                <a:gd name="T63" fmla="*/ 655 h 697"/>
                <a:gd name="T64" fmla="*/ 296 w 548"/>
                <a:gd name="T65" fmla="*/ 670 h 697"/>
                <a:gd name="T66" fmla="*/ 247 w 548"/>
                <a:gd name="T6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8" h="697">
                  <a:moveTo>
                    <a:pt x="247" y="697"/>
                  </a:moveTo>
                  <a:cubicBezTo>
                    <a:pt x="245" y="644"/>
                    <a:pt x="254" y="593"/>
                    <a:pt x="259" y="540"/>
                  </a:cubicBezTo>
                  <a:cubicBezTo>
                    <a:pt x="265" y="483"/>
                    <a:pt x="277" y="426"/>
                    <a:pt x="278" y="368"/>
                  </a:cubicBezTo>
                  <a:cubicBezTo>
                    <a:pt x="278" y="311"/>
                    <a:pt x="267" y="258"/>
                    <a:pt x="237" y="209"/>
                  </a:cubicBezTo>
                  <a:cubicBezTo>
                    <a:pt x="232" y="201"/>
                    <a:pt x="225" y="195"/>
                    <a:pt x="220" y="187"/>
                  </a:cubicBezTo>
                  <a:cubicBezTo>
                    <a:pt x="212" y="176"/>
                    <a:pt x="206" y="178"/>
                    <a:pt x="197" y="187"/>
                  </a:cubicBezTo>
                  <a:cubicBezTo>
                    <a:pt x="148" y="240"/>
                    <a:pt x="85" y="248"/>
                    <a:pt x="24" y="211"/>
                  </a:cubicBezTo>
                  <a:cubicBezTo>
                    <a:pt x="22" y="210"/>
                    <a:pt x="20" y="210"/>
                    <a:pt x="19" y="208"/>
                  </a:cubicBezTo>
                  <a:cubicBezTo>
                    <a:pt x="13" y="201"/>
                    <a:pt x="0" y="197"/>
                    <a:pt x="3" y="188"/>
                  </a:cubicBezTo>
                  <a:cubicBezTo>
                    <a:pt x="5" y="180"/>
                    <a:pt x="17" y="180"/>
                    <a:pt x="25" y="178"/>
                  </a:cubicBezTo>
                  <a:cubicBezTo>
                    <a:pt x="64" y="169"/>
                    <a:pt x="101" y="155"/>
                    <a:pt x="142" y="154"/>
                  </a:cubicBezTo>
                  <a:cubicBezTo>
                    <a:pt x="153" y="153"/>
                    <a:pt x="164" y="161"/>
                    <a:pt x="177" y="155"/>
                  </a:cubicBezTo>
                  <a:cubicBezTo>
                    <a:pt x="162" y="140"/>
                    <a:pt x="144" y="135"/>
                    <a:pt x="122" y="127"/>
                  </a:cubicBezTo>
                  <a:cubicBezTo>
                    <a:pt x="145" y="125"/>
                    <a:pt x="164" y="132"/>
                    <a:pt x="185" y="135"/>
                  </a:cubicBezTo>
                  <a:cubicBezTo>
                    <a:pt x="171" y="111"/>
                    <a:pt x="153" y="92"/>
                    <a:pt x="141" y="69"/>
                  </a:cubicBezTo>
                  <a:cubicBezTo>
                    <a:pt x="132" y="52"/>
                    <a:pt x="126" y="35"/>
                    <a:pt x="119" y="18"/>
                  </a:cubicBezTo>
                  <a:cubicBezTo>
                    <a:pt x="117" y="14"/>
                    <a:pt x="115" y="8"/>
                    <a:pt x="119" y="5"/>
                  </a:cubicBezTo>
                  <a:cubicBezTo>
                    <a:pt x="123" y="0"/>
                    <a:pt x="129" y="4"/>
                    <a:pt x="134" y="6"/>
                  </a:cubicBezTo>
                  <a:cubicBezTo>
                    <a:pt x="170" y="28"/>
                    <a:pt x="197" y="57"/>
                    <a:pt x="207" y="99"/>
                  </a:cubicBezTo>
                  <a:cubicBezTo>
                    <a:pt x="210" y="114"/>
                    <a:pt x="219" y="127"/>
                    <a:pt x="216" y="143"/>
                  </a:cubicBezTo>
                  <a:cubicBezTo>
                    <a:pt x="214" y="149"/>
                    <a:pt x="220" y="157"/>
                    <a:pt x="226" y="161"/>
                  </a:cubicBezTo>
                  <a:cubicBezTo>
                    <a:pt x="277" y="199"/>
                    <a:pt x="296" y="253"/>
                    <a:pt x="307" y="312"/>
                  </a:cubicBezTo>
                  <a:cubicBezTo>
                    <a:pt x="308" y="319"/>
                    <a:pt x="308" y="327"/>
                    <a:pt x="310" y="334"/>
                  </a:cubicBezTo>
                  <a:cubicBezTo>
                    <a:pt x="311" y="340"/>
                    <a:pt x="307" y="349"/>
                    <a:pt x="315" y="351"/>
                  </a:cubicBezTo>
                  <a:cubicBezTo>
                    <a:pt x="323" y="352"/>
                    <a:pt x="326" y="344"/>
                    <a:pt x="330" y="339"/>
                  </a:cubicBezTo>
                  <a:cubicBezTo>
                    <a:pt x="380" y="276"/>
                    <a:pt x="449" y="259"/>
                    <a:pt x="524" y="293"/>
                  </a:cubicBezTo>
                  <a:cubicBezTo>
                    <a:pt x="543" y="302"/>
                    <a:pt x="548" y="312"/>
                    <a:pt x="537" y="330"/>
                  </a:cubicBezTo>
                  <a:cubicBezTo>
                    <a:pt x="503" y="384"/>
                    <a:pt x="465" y="411"/>
                    <a:pt x="398" y="408"/>
                  </a:cubicBezTo>
                  <a:cubicBezTo>
                    <a:pt x="372" y="407"/>
                    <a:pt x="348" y="397"/>
                    <a:pt x="326" y="383"/>
                  </a:cubicBezTo>
                  <a:cubicBezTo>
                    <a:pt x="316" y="377"/>
                    <a:pt x="311" y="378"/>
                    <a:pt x="311" y="391"/>
                  </a:cubicBezTo>
                  <a:cubicBezTo>
                    <a:pt x="312" y="460"/>
                    <a:pt x="306" y="530"/>
                    <a:pt x="310" y="599"/>
                  </a:cubicBezTo>
                  <a:cubicBezTo>
                    <a:pt x="311" y="618"/>
                    <a:pt x="313" y="637"/>
                    <a:pt x="321" y="655"/>
                  </a:cubicBezTo>
                  <a:cubicBezTo>
                    <a:pt x="312" y="658"/>
                    <a:pt x="300" y="661"/>
                    <a:pt x="296" y="670"/>
                  </a:cubicBezTo>
                  <a:cubicBezTo>
                    <a:pt x="287" y="693"/>
                    <a:pt x="267" y="695"/>
                    <a:pt x="247" y="697"/>
                  </a:cubicBezTo>
                  <a:close/>
                </a:path>
              </a:pathLst>
            </a:custGeom>
            <a:solidFill>
              <a:srgbClr val="9EC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1706C5F-B3F2-332B-7277-34932C4A4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0" y="3884613"/>
              <a:ext cx="1092200" cy="1055688"/>
            </a:xfrm>
            <a:custGeom>
              <a:avLst/>
              <a:gdLst>
                <a:gd name="T0" fmla="*/ 35 w 220"/>
                <a:gd name="T1" fmla="*/ 43 h 213"/>
                <a:gd name="T2" fmla="*/ 84 w 220"/>
                <a:gd name="T3" fmla="*/ 16 h 213"/>
                <a:gd name="T4" fmla="*/ 109 w 220"/>
                <a:gd name="T5" fmla="*/ 1 h 213"/>
                <a:gd name="T6" fmla="*/ 148 w 220"/>
                <a:gd name="T7" fmla="*/ 13 h 213"/>
                <a:gd name="T8" fmla="*/ 216 w 220"/>
                <a:gd name="T9" fmla="*/ 115 h 213"/>
                <a:gd name="T10" fmla="*/ 213 w 220"/>
                <a:gd name="T11" fmla="*/ 166 h 213"/>
                <a:gd name="T12" fmla="*/ 145 w 220"/>
                <a:gd name="T13" fmla="*/ 206 h 213"/>
                <a:gd name="T14" fmla="*/ 32 w 220"/>
                <a:gd name="T15" fmla="*/ 146 h 213"/>
                <a:gd name="T16" fmla="*/ 35 w 220"/>
                <a:gd name="T17" fmla="*/ 4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13">
                  <a:moveTo>
                    <a:pt x="35" y="43"/>
                  </a:moveTo>
                  <a:cubicBezTo>
                    <a:pt x="55" y="41"/>
                    <a:pt x="75" y="39"/>
                    <a:pt x="84" y="16"/>
                  </a:cubicBezTo>
                  <a:cubicBezTo>
                    <a:pt x="88" y="7"/>
                    <a:pt x="100" y="4"/>
                    <a:pt x="109" y="1"/>
                  </a:cubicBezTo>
                  <a:cubicBezTo>
                    <a:pt x="124" y="0"/>
                    <a:pt x="138" y="4"/>
                    <a:pt x="148" y="13"/>
                  </a:cubicBezTo>
                  <a:cubicBezTo>
                    <a:pt x="179" y="41"/>
                    <a:pt x="204" y="74"/>
                    <a:pt x="216" y="115"/>
                  </a:cubicBezTo>
                  <a:cubicBezTo>
                    <a:pt x="220" y="132"/>
                    <a:pt x="220" y="149"/>
                    <a:pt x="213" y="166"/>
                  </a:cubicBezTo>
                  <a:cubicBezTo>
                    <a:pt x="201" y="199"/>
                    <a:pt x="180" y="213"/>
                    <a:pt x="145" y="206"/>
                  </a:cubicBezTo>
                  <a:cubicBezTo>
                    <a:pt x="102" y="198"/>
                    <a:pt x="63" y="177"/>
                    <a:pt x="32" y="146"/>
                  </a:cubicBezTo>
                  <a:cubicBezTo>
                    <a:pt x="0" y="113"/>
                    <a:pt x="2" y="75"/>
                    <a:pt x="35" y="43"/>
                  </a:cubicBezTo>
                  <a:close/>
                </a:path>
              </a:pathLst>
            </a:custGeom>
            <a:solidFill>
              <a:srgbClr val="6D4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311378D-850F-013C-88D0-45A318602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5" y="2166938"/>
              <a:ext cx="1160462" cy="722313"/>
            </a:xfrm>
            <a:custGeom>
              <a:avLst/>
              <a:gdLst>
                <a:gd name="T0" fmla="*/ 108 w 234"/>
                <a:gd name="T1" fmla="*/ 146 h 146"/>
                <a:gd name="T2" fmla="*/ 8 w 234"/>
                <a:gd name="T3" fmla="*/ 104 h 146"/>
                <a:gd name="T4" fmla="*/ 7 w 234"/>
                <a:gd name="T5" fmla="*/ 82 h 146"/>
                <a:gd name="T6" fmla="*/ 221 w 234"/>
                <a:gd name="T7" fmla="*/ 52 h 146"/>
                <a:gd name="T8" fmla="*/ 226 w 234"/>
                <a:gd name="T9" fmla="*/ 77 h 146"/>
                <a:gd name="T10" fmla="*/ 108 w 234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46">
                  <a:moveTo>
                    <a:pt x="108" y="146"/>
                  </a:moveTo>
                  <a:cubicBezTo>
                    <a:pt x="69" y="146"/>
                    <a:pt x="36" y="131"/>
                    <a:pt x="8" y="104"/>
                  </a:cubicBezTo>
                  <a:cubicBezTo>
                    <a:pt x="0" y="96"/>
                    <a:pt x="1" y="90"/>
                    <a:pt x="7" y="82"/>
                  </a:cubicBezTo>
                  <a:cubicBezTo>
                    <a:pt x="56" y="14"/>
                    <a:pt x="155" y="0"/>
                    <a:pt x="221" y="52"/>
                  </a:cubicBezTo>
                  <a:cubicBezTo>
                    <a:pt x="232" y="60"/>
                    <a:pt x="234" y="65"/>
                    <a:pt x="226" y="77"/>
                  </a:cubicBezTo>
                  <a:cubicBezTo>
                    <a:pt x="199" y="123"/>
                    <a:pt x="160" y="144"/>
                    <a:pt x="108" y="146"/>
                  </a:cubicBezTo>
                  <a:close/>
                </a:path>
              </a:pathLst>
            </a:custGeom>
            <a:solidFill>
              <a:srgbClr val="9EC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66"/>
          <p:cNvSpPr/>
          <p:nvPr/>
        </p:nvSpPr>
        <p:spPr>
          <a:xfrm>
            <a:off x="713400" y="3840675"/>
            <a:ext cx="5023704" cy="393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6A553D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16" name="Google Shape;1416;p66"/>
          <p:cNvSpPr txBox="1">
            <a:spLocks noGrp="1"/>
          </p:cNvSpPr>
          <p:nvPr>
            <p:ph type="title"/>
          </p:nvPr>
        </p:nvSpPr>
        <p:spPr>
          <a:xfrm>
            <a:off x="395341" y="1730370"/>
            <a:ext cx="55944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برنامه مدیریتی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17" name="Google Shape;1417;p66"/>
          <p:cNvSpPr txBox="1">
            <a:spLocks noGrp="1"/>
          </p:cNvSpPr>
          <p:nvPr>
            <p:ph type="title" idx="2"/>
          </p:nvPr>
        </p:nvSpPr>
        <p:spPr>
          <a:xfrm>
            <a:off x="937025" y="773313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418" name="Google Shape;1418;p66"/>
          <p:cNvSpPr txBox="1">
            <a:spLocks noGrp="1"/>
          </p:cNvSpPr>
          <p:nvPr>
            <p:ph type="subTitle" idx="1"/>
          </p:nvPr>
        </p:nvSpPr>
        <p:spPr>
          <a:xfrm>
            <a:off x="609757" y="3886357"/>
            <a:ext cx="4938900" cy="2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1419" name="Google Shape;1419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9162" y="1749250"/>
            <a:ext cx="1734592" cy="2559194"/>
          </a:xfrm>
          <a:prstGeom prst="round2DiagRect">
            <a:avLst>
              <a:gd name="adj1" fmla="val 44785"/>
              <a:gd name="adj2" fmla="val 0"/>
            </a:avLst>
          </a:prstGeom>
          <a:noFill/>
          <a:ln>
            <a:noFill/>
          </a:ln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C5A49C6B-A0B2-4779-81FD-53223B52366C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5ABE96E-8808-E355-528E-8592FC4C0A3D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7800D-D5BD-AB56-D9D5-1A6DD287B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9CAE7B6-65E5-BE15-7372-73B25EEE2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6DC41F5-0BC2-2867-FC94-6C869D09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B269A80-DF8B-7C3B-628F-49C8F707D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5652FD-AFFF-03D8-0CE5-E17D1B3C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3A63110-788F-A730-68E5-3A01155A3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B2CBA44-C838-9C9A-04C1-2ACC9709C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D8734D3-7476-076F-1764-C356FA9AD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59404DF-A219-6D73-A17F-F7717CFAF42D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4292E63C-4625-E3D3-F0D8-E047F2E6D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E03414DC-E1ED-6EA6-41EB-3BD8624E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E0E4D46-A07A-CECF-BC3A-149CEC6BB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D739CFC-C209-901A-1105-8EEB45E6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3570281-4B27-97A5-D166-ACB527B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4E1E83A-EE87-72CE-6264-6109C54E6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34A2E50-5886-6B60-4002-0A5159089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2D6DEAB1-0EE0-18B8-826B-B3E405DA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67"/>
          <p:cNvSpPr/>
          <p:nvPr/>
        </p:nvSpPr>
        <p:spPr>
          <a:xfrm>
            <a:off x="4915862" y="2754620"/>
            <a:ext cx="2518663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27" name="Google Shape;1427;p67"/>
          <p:cNvSpPr/>
          <p:nvPr/>
        </p:nvSpPr>
        <p:spPr>
          <a:xfrm>
            <a:off x="1709593" y="2754620"/>
            <a:ext cx="2518663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28" name="Google Shape;1428;p67"/>
          <p:cNvSpPr txBox="1">
            <a:spLocks noGrp="1"/>
          </p:cNvSpPr>
          <p:nvPr>
            <p:ph type="title"/>
          </p:nvPr>
        </p:nvSpPr>
        <p:spPr>
          <a:xfrm>
            <a:off x="4915797" y="2837465"/>
            <a:ext cx="25188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مارک جیمز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29" name="Google Shape;1429;p67"/>
          <p:cNvSpPr txBox="1">
            <a:spLocks noGrp="1"/>
          </p:cNvSpPr>
          <p:nvPr>
            <p:ph type="title" idx="2"/>
          </p:nvPr>
        </p:nvSpPr>
        <p:spPr>
          <a:xfrm>
            <a:off x="4915794" y="3158987"/>
            <a:ext cx="25188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می توانید تصویر روی صفحه را با کار خود جایگزین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30" name="Google Shape;1430;p67"/>
          <p:cNvSpPr txBox="1">
            <a:spLocks noGrp="1"/>
          </p:cNvSpPr>
          <p:nvPr>
            <p:ph type="title" idx="3"/>
          </p:nvPr>
        </p:nvSpPr>
        <p:spPr>
          <a:xfrm>
            <a:off x="1709675" y="2837465"/>
            <a:ext cx="25185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جولیا اسمال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31" name="Google Shape;1431;p67"/>
          <p:cNvSpPr txBox="1">
            <a:spLocks noGrp="1"/>
          </p:cNvSpPr>
          <p:nvPr>
            <p:ph type="title" idx="4"/>
          </p:nvPr>
        </p:nvSpPr>
        <p:spPr>
          <a:xfrm>
            <a:off x="1709525" y="3158987"/>
            <a:ext cx="25188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می توانید تصویر روی صفحه را با کار خود جایگزین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432" name="Google Shape;1432;p67"/>
          <p:cNvSpPr txBox="1">
            <a:spLocks noGrp="1"/>
          </p:cNvSpPr>
          <p:nvPr>
            <p:ph type="title" idx="5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تیم ما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F8D64FF-D6D8-4143-94D7-58C759523B25}"/>
              </a:ext>
            </a:extLst>
          </p:cNvPr>
          <p:cNvGrpSpPr/>
          <p:nvPr/>
        </p:nvGrpSpPr>
        <p:grpSpPr>
          <a:xfrm>
            <a:off x="-61078" y="4205121"/>
            <a:ext cx="2284413" cy="887413"/>
            <a:chOff x="-141288" y="4221163"/>
            <a:chExt cx="2284413" cy="88741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02D7E72-ED97-4177-8FF9-47E35BE16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825" y="4221163"/>
              <a:ext cx="2005013" cy="758825"/>
            </a:xfrm>
            <a:custGeom>
              <a:avLst/>
              <a:gdLst>
                <a:gd name="T0" fmla="*/ 1782 w 2792"/>
                <a:gd name="T1" fmla="*/ 60 h 1055"/>
                <a:gd name="T2" fmla="*/ 1937 w 2792"/>
                <a:gd name="T3" fmla="*/ 141 h 1055"/>
                <a:gd name="T4" fmla="*/ 2098 w 2792"/>
                <a:gd name="T5" fmla="*/ 185 h 1055"/>
                <a:gd name="T6" fmla="*/ 1783 w 2792"/>
                <a:gd name="T7" fmla="*/ 329 h 1055"/>
                <a:gd name="T8" fmla="*/ 1710 w 2792"/>
                <a:gd name="T9" fmla="*/ 526 h 1055"/>
                <a:gd name="T10" fmla="*/ 2207 w 2792"/>
                <a:gd name="T11" fmla="*/ 494 h 1055"/>
                <a:gd name="T12" fmla="*/ 2324 w 2792"/>
                <a:gd name="T13" fmla="*/ 358 h 1055"/>
                <a:gd name="T14" fmla="*/ 2406 w 2792"/>
                <a:gd name="T15" fmla="*/ 318 h 1055"/>
                <a:gd name="T16" fmla="*/ 2395 w 2792"/>
                <a:gd name="T17" fmla="*/ 407 h 1055"/>
                <a:gd name="T18" fmla="*/ 2361 w 2792"/>
                <a:gd name="T19" fmla="*/ 371 h 1055"/>
                <a:gd name="T20" fmla="*/ 2366 w 2792"/>
                <a:gd name="T21" fmla="*/ 381 h 1055"/>
                <a:gd name="T22" fmla="*/ 2403 w 2792"/>
                <a:gd name="T23" fmla="*/ 388 h 1055"/>
                <a:gd name="T24" fmla="*/ 2354 w 2792"/>
                <a:gd name="T25" fmla="*/ 340 h 1055"/>
                <a:gd name="T26" fmla="*/ 2305 w 2792"/>
                <a:gd name="T27" fmla="*/ 433 h 1055"/>
                <a:gd name="T28" fmla="*/ 2501 w 2792"/>
                <a:gd name="T29" fmla="*/ 525 h 1055"/>
                <a:gd name="T30" fmla="*/ 2202 w 2792"/>
                <a:gd name="T31" fmla="*/ 527 h 1055"/>
                <a:gd name="T32" fmla="*/ 2764 w 2792"/>
                <a:gd name="T33" fmla="*/ 572 h 1055"/>
                <a:gd name="T34" fmla="*/ 2453 w 2792"/>
                <a:gd name="T35" fmla="*/ 603 h 1055"/>
                <a:gd name="T36" fmla="*/ 2112 w 2792"/>
                <a:gd name="T37" fmla="*/ 505 h 1055"/>
                <a:gd name="T38" fmla="*/ 1687 w 2792"/>
                <a:gd name="T39" fmla="*/ 568 h 1055"/>
                <a:gd name="T40" fmla="*/ 1792 w 2792"/>
                <a:gd name="T41" fmla="*/ 558 h 1055"/>
                <a:gd name="T42" fmla="*/ 2035 w 2792"/>
                <a:gd name="T43" fmla="*/ 610 h 1055"/>
                <a:gd name="T44" fmla="*/ 2301 w 2792"/>
                <a:gd name="T45" fmla="*/ 787 h 1055"/>
                <a:gd name="T46" fmla="*/ 2028 w 2792"/>
                <a:gd name="T47" fmla="*/ 621 h 1055"/>
                <a:gd name="T48" fmla="*/ 2139 w 2792"/>
                <a:gd name="T49" fmla="*/ 901 h 1055"/>
                <a:gd name="T50" fmla="*/ 1799 w 2792"/>
                <a:gd name="T51" fmla="*/ 910 h 1055"/>
                <a:gd name="T52" fmla="*/ 1990 w 2792"/>
                <a:gd name="T53" fmla="*/ 621 h 1055"/>
                <a:gd name="T54" fmla="*/ 1476 w 2792"/>
                <a:gd name="T55" fmla="*/ 710 h 1055"/>
                <a:gd name="T56" fmla="*/ 1026 w 2792"/>
                <a:gd name="T57" fmla="*/ 892 h 1055"/>
                <a:gd name="T58" fmla="*/ 1379 w 2792"/>
                <a:gd name="T59" fmla="*/ 893 h 1055"/>
                <a:gd name="T60" fmla="*/ 1594 w 2792"/>
                <a:gd name="T61" fmla="*/ 882 h 1055"/>
                <a:gd name="T62" fmla="*/ 1118 w 2792"/>
                <a:gd name="T63" fmla="*/ 941 h 1055"/>
                <a:gd name="T64" fmla="*/ 682 w 2792"/>
                <a:gd name="T65" fmla="*/ 655 h 1055"/>
                <a:gd name="T66" fmla="*/ 132 w 2792"/>
                <a:gd name="T67" fmla="*/ 663 h 1055"/>
                <a:gd name="T68" fmla="*/ 90 w 2792"/>
                <a:gd name="T69" fmla="*/ 776 h 1055"/>
                <a:gd name="T70" fmla="*/ 121 w 2792"/>
                <a:gd name="T71" fmla="*/ 551 h 1055"/>
                <a:gd name="T72" fmla="*/ 695 w 2792"/>
                <a:gd name="T73" fmla="*/ 596 h 1055"/>
                <a:gd name="T74" fmla="*/ 896 w 2792"/>
                <a:gd name="T75" fmla="*/ 804 h 1055"/>
                <a:gd name="T76" fmla="*/ 1199 w 2792"/>
                <a:gd name="T77" fmla="*/ 676 h 1055"/>
                <a:gd name="T78" fmla="*/ 1273 w 2792"/>
                <a:gd name="T79" fmla="*/ 529 h 1055"/>
                <a:gd name="T80" fmla="*/ 1427 w 2792"/>
                <a:gd name="T81" fmla="*/ 580 h 1055"/>
                <a:gd name="T82" fmla="*/ 1294 w 2792"/>
                <a:gd name="T83" fmla="*/ 661 h 1055"/>
                <a:gd name="T84" fmla="*/ 1346 w 2792"/>
                <a:gd name="T85" fmla="*/ 604 h 1055"/>
                <a:gd name="T86" fmla="*/ 1306 w 2792"/>
                <a:gd name="T87" fmla="*/ 616 h 1055"/>
                <a:gd name="T88" fmla="*/ 1365 w 2792"/>
                <a:gd name="T89" fmla="*/ 659 h 1055"/>
                <a:gd name="T90" fmla="*/ 1355 w 2792"/>
                <a:gd name="T91" fmla="*/ 536 h 1055"/>
                <a:gd name="T92" fmla="*/ 1248 w 2792"/>
                <a:gd name="T93" fmla="*/ 595 h 1055"/>
                <a:gd name="T94" fmla="*/ 1005 w 2792"/>
                <a:gd name="T95" fmla="*/ 847 h 1055"/>
                <a:gd name="T96" fmla="*/ 1519 w 2792"/>
                <a:gd name="T97" fmla="*/ 630 h 1055"/>
                <a:gd name="T98" fmla="*/ 1865 w 2792"/>
                <a:gd name="T99" fmla="*/ 244 h 1055"/>
                <a:gd name="T100" fmla="*/ 1920 w 2792"/>
                <a:gd name="T101" fmla="*/ 88 h 1055"/>
                <a:gd name="T102" fmla="*/ 1846 w 2792"/>
                <a:gd name="T103" fmla="*/ 22 h 1055"/>
                <a:gd name="T104" fmla="*/ 1806 w 2792"/>
                <a:gd name="T105" fmla="*/ 120 h 1055"/>
                <a:gd name="T106" fmla="*/ 2014 w 2792"/>
                <a:gd name="T107" fmla="*/ 637 h 1055"/>
                <a:gd name="T108" fmla="*/ 1923 w 2792"/>
                <a:gd name="T109" fmla="*/ 682 h 1055"/>
                <a:gd name="T110" fmla="*/ 1868 w 2792"/>
                <a:gd name="T111" fmla="*/ 1015 h 1055"/>
                <a:gd name="T112" fmla="*/ 2131 w 2792"/>
                <a:gd name="T113" fmla="*/ 84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2" h="1055">
                  <a:moveTo>
                    <a:pt x="1806" y="120"/>
                  </a:moveTo>
                  <a:cubicBezTo>
                    <a:pt x="1783" y="110"/>
                    <a:pt x="1773" y="86"/>
                    <a:pt x="1782" y="60"/>
                  </a:cubicBezTo>
                  <a:cubicBezTo>
                    <a:pt x="1797" y="16"/>
                    <a:pt x="1855" y="0"/>
                    <a:pt x="1897" y="30"/>
                  </a:cubicBezTo>
                  <a:cubicBezTo>
                    <a:pt x="1935" y="58"/>
                    <a:pt x="1946" y="98"/>
                    <a:pt x="1937" y="141"/>
                  </a:cubicBezTo>
                  <a:cubicBezTo>
                    <a:pt x="1931" y="169"/>
                    <a:pt x="1917" y="194"/>
                    <a:pt x="1907" y="221"/>
                  </a:cubicBezTo>
                  <a:cubicBezTo>
                    <a:pt x="1966" y="194"/>
                    <a:pt x="2031" y="181"/>
                    <a:pt x="2098" y="185"/>
                  </a:cubicBezTo>
                  <a:cubicBezTo>
                    <a:pt x="2023" y="189"/>
                    <a:pt x="1949" y="201"/>
                    <a:pt x="1885" y="244"/>
                  </a:cubicBezTo>
                  <a:cubicBezTo>
                    <a:pt x="1849" y="269"/>
                    <a:pt x="1811" y="296"/>
                    <a:pt x="1783" y="329"/>
                  </a:cubicBezTo>
                  <a:cubicBezTo>
                    <a:pt x="1714" y="410"/>
                    <a:pt x="1650" y="496"/>
                    <a:pt x="1588" y="582"/>
                  </a:cubicBezTo>
                  <a:cubicBezTo>
                    <a:pt x="1629" y="563"/>
                    <a:pt x="1668" y="543"/>
                    <a:pt x="1710" y="526"/>
                  </a:cubicBezTo>
                  <a:cubicBezTo>
                    <a:pt x="1834" y="477"/>
                    <a:pt x="1962" y="469"/>
                    <a:pt x="2093" y="484"/>
                  </a:cubicBezTo>
                  <a:cubicBezTo>
                    <a:pt x="2131" y="488"/>
                    <a:pt x="2169" y="492"/>
                    <a:pt x="2207" y="494"/>
                  </a:cubicBezTo>
                  <a:cubicBezTo>
                    <a:pt x="2241" y="496"/>
                    <a:pt x="2267" y="480"/>
                    <a:pt x="2282" y="449"/>
                  </a:cubicBezTo>
                  <a:cubicBezTo>
                    <a:pt x="2297" y="419"/>
                    <a:pt x="2309" y="388"/>
                    <a:pt x="2324" y="358"/>
                  </a:cubicBezTo>
                  <a:cubicBezTo>
                    <a:pt x="2332" y="343"/>
                    <a:pt x="2343" y="329"/>
                    <a:pt x="2355" y="318"/>
                  </a:cubicBezTo>
                  <a:cubicBezTo>
                    <a:pt x="2370" y="306"/>
                    <a:pt x="2389" y="306"/>
                    <a:pt x="2406" y="318"/>
                  </a:cubicBezTo>
                  <a:cubicBezTo>
                    <a:pt x="2425" y="331"/>
                    <a:pt x="2431" y="350"/>
                    <a:pt x="2427" y="373"/>
                  </a:cubicBezTo>
                  <a:cubicBezTo>
                    <a:pt x="2424" y="391"/>
                    <a:pt x="2413" y="404"/>
                    <a:pt x="2395" y="407"/>
                  </a:cubicBezTo>
                  <a:cubicBezTo>
                    <a:pt x="2385" y="408"/>
                    <a:pt x="2371" y="403"/>
                    <a:pt x="2362" y="396"/>
                  </a:cubicBezTo>
                  <a:cubicBezTo>
                    <a:pt x="2358" y="392"/>
                    <a:pt x="2358" y="378"/>
                    <a:pt x="2361" y="371"/>
                  </a:cubicBezTo>
                  <a:cubicBezTo>
                    <a:pt x="2363" y="365"/>
                    <a:pt x="2373" y="362"/>
                    <a:pt x="2381" y="362"/>
                  </a:cubicBezTo>
                  <a:cubicBezTo>
                    <a:pt x="2376" y="368"/>
                    <a:pt x="2368" y="374"/>
                    <a:pt x="2366" y="381"/>
                  </a:cubicBezTo>
                  <a:cubicBezTo>
                    <a:pt x="2365" y="385"/>
                    <a:pt x="2374" y="395"/>
                    <a:pt x="2379" y="396"/>
                  </a:cubicBezTo>
                  <a:cubicBezTo>
                    <a:pt x="2387" y="396"/>
                    <a:pt x="2397" y="393"/>
                    <a:pt x="2403" y="388"/>
                  </a:cubicBezTo>
                  <a:cubicBezTo>
                    <a:pt x="2416" y="376"/>
                    <a:pt x="2415" y="354"/>
                    <a:pt x="2402" y="341"/>
                  </a:cubicBezTo>
                  <a:cubicBezTo>
                    <a:pt x="2388" y="327"/>
                    <a:pt x="2366" y="326"/>
                    <a:pt x="2354" y="340"/>
                  </a:cubicBezTo>
                  <a:cubicBezTo>
                    <a:pt x="2344" y="350"/>
                    <a:pt x="2337" y="363"/>
                    <a:pt x="2331" y="375"/>
                  </a:cubicBezTo>
                  <a:cubicBezTo>
                    <a:pt x="2322" y="394"/>
                    <a:pt x="2314" y="414"/>
                    <a:pt x="2305" y="433"/>
                  </a:cubicBezTo>
                  <a:cubicBezTo>
                    <a:pt x="2291" y="465"/>
                    <a:pt x="2271" y="493"/>
                    <a:pt x="2233" y="501"/>
                  </a:cubicBezTo>
                  <a:cubicBezTo>
                    <a:pt x="2277" y="521"/>
                    <a:pt x="2427" y="534"/>
                    <a:pt x="2501" y="525"/>
                  </a:cubicBezTo>
                  <a:cubicBezTo>
                    <a:pt x="2394" y="553"/>
                    <a:pt x="2289" y="523"/>
                    <a:pt x="2182" y="517"/>
                  </a:cubicBezTo>
                  <a:cubicBezTo>
                    <a:pt x="2189" y="520"/>
                    <a:pt x="2196" y="524"/>
                    <a:pt x="2202" y="527"/>
                  </a:cubicBezTo>
                  <a:cubicBezTo>
                    <a:pt x="2326" y="588"/>
                    <a:pt x="2458" y="604"/>
                    <a:pt x="2594" y="592"/>
                  </a:cubicBezTo>
                  <a:cubicBezTo>
                    <a:pt x="2651" y="587"/>
                    <a:pt x="2707" y="578"/>
                    <a:pt x="2764" y="572"/>
                  </a:cubicBezTo>
                  <a:cubicBezTo>
                    <a:pt x="2773" y="571"/>
                    <a:pt x="2783" y="571"/>
                    <a:pt x="2792" y="571"/>
                  </a:cubicBezTo>
                  <a:cubicBezTo>
                    <a:pt x="2679" y="588"/>
                    <a:pt x="2567" y="610"/>
                    <a:pt x="2453" y="603"/>
                  </a:cubicBezTo>
                  <a:cubicBezTo>
                    <a:pt x="2348" y="597"/>
                    <a:pt x="2250" y="568"/>
                    <a:pt x="2157" y="519"/>
                  </a:cubicBezTo>
                  <a:cubicBezTo>
                    <a:pt x="2143" y="512"/>
                    <a:pt x="2128" y="506"/>
                    <a:pt x="2112" y="505"/>
                  </a:cubicBezTo>
                  <a:cubicBezTo>
                    <a:pt x="1973" y="489"/>
                    <a:pt x="1837" y="502"/>
                    <a:pt x="1707" y="559"/>
                  </a:cubicBezTo>
                  <a:cubicBezTo>
                    <a:pt x="1700" y="562"/>
                    <a:pt x="1694" y="565"/>
                    <a:pt x="1687" y="568"/>
                  </a:cubicBezTo>
                  <a:cubicBezTo>
                    <a:pt x="1686" y="569"/>
                    <a:pt x="1684" y="570"/>
                    <a:pt x="1681" y="572"/>
                  </a:cubicBezTo>
                  <a:cubicBezTo>
                    <a:pt x="1719" y="567"/>
                    <a:pt x="1756" y="560"/>
                    <a:pt x="1792" y="558"/>
                  </a:cubicBezTo>
                  <a:cubicBezTo>
                    <a:pt x="1869" y="554"/>
                    <a:pt x="1941" y="570"/>
                    <a:pt x="2009" y="609"/>
                  </a:cubicBezTo>
                  <a:cubicBezTo>
                    <a:pt x="2015" y="613"/>
                    <a:pt x="2026" y="612"/>
                    <a:pt x="2035" y="610"/>
                  </a:cubicBezTo>
                  <a:cubicBezTo>
                    <a:pt x="2110" y="592"/>
                    <a:pt x="2181" y="597"/>
                    <a:pt x="2242" y="649"/>
                  </a:cubicBezTo>
                  <a:cubicBezTo>
                    <a:pt x="2284" y="684"/>
                    <a:pt x="2304" y="731"/>
                    <a:pt x="2301" y="787"/>
                  </a:cubicBezTo>
                  <a:cubicBezTo>
                    <a:pt x="2298" y="717"/>
                    <a:pt x="2267" y="664"/>
                    <a:pt x="2206" y="632"/>
                  </a:cubicBezTo>
                  <a:cubicBezTo>
                    <a:pt x="2150" y="602"/>
                    <a:pt x="2091" y="602"/>
                    <a:pt x="2028" y="621"/>
                  </a:cubicBezTo>
                  <a:cubicBezTo>
                    <a:pt x="2038" y="629"/>
                    <a:pt x="2044" y="635"/>
                    <a:pt x="2051" y="641"/>
                  </a:cubicBezTo>
                  <a:cubicBezTo>
                    <a:pt x="2128" y="711"/>
                    <a:pt x="2164" y="796"/>
                    <a:pt x="2139" y="901"/>
                  </a:cubicBezTo>
                  <a:cubicBezTo>
                    <a:pt x="2118" y="990"/>
                    <a:pt x="2038" y="1055"/>
                    <a:pt x="1953" y="1055"/>
                  </a:cubicBezTo>
                  <a:cubicBezTo>
                    <a:pt x="1870" y="1054"/>
                    <a:pt x="1804" y="993"/>
                    <a:pt x="1799" y="910"/>
                  </a:cubicBezTo>
                  <a:cubicBezTo>
                    <a:pt x="1793" y="826"/>
                    <a:pt x="1829" y="760"/>
                    <a:pt x="1886" y="705"/>
                  </a:cubicBezTo>
                  <a:cubicBezTo>
                    <a:pt x="1918" y="674"/>
                    <a:pt x="1955" y="649"/>
                    <a:pt x="1990" y="621"/>
                  </a:cubicBezTo>
                  <a:cubicBezTo>
                    <a:pt x="1957" y="601"/>
                    <a:pt x="1918" y="588"/>
                    <a:pt x="1876" y="583"/>
                  </a:cubicBezTo>
                  <a:cubicBezTo>
                    <a:pt x="1724" y="564"/>
                    <a:pt x="1589" y="608"/>
                    <a:pt x="1476" y="710"/>
                  </a:cubicBezTo>
                  <a:cubicBezTo>
                    <a:pt x="1375" y="802"/>
                    <a:pt x="1262" y="865"/>
                    <a:pt x="1126" y="884"/>
                  </a:cubicBezTo>
                  <a:cubicBezTo>
                    <a:pt x="1094" y="889"/>
                    <a:pt x="1061" y="889"/>
                    <a:pt x="1026" y="892"/>
                  </a:cubicBezTo>
                  <a:cubicBezTo>
                    <a:pt x="1061" y="907"/>
                    <a:pt x="1096" y="914"/>
                    <a:pt x="1132" y="918"/>
                  </a:cubicBezTo>
                  <a:cubicBezTo>
                    <a:pt x="1216" y="928"/>
                    <a:pt x="1298" y="909"/>
                    <a:pt x="1379" y="893"/>
                  </a:cubicBezTo>
                  <a:cubicBezTo>
                    <a:pt x="1430" y="883"/>
                    <a:pt x="1481" y="876"/>
                    <a:pt x="1531" y="871"/>
                  </a:cubicBezTo>
                  <a:cubicBezTo>
                    <a:pt x="1552" y="869"/>
                    <a:pt x="1573" y="876"/>
                    <a:pt x="1594" y="882"/>
                  </a:cubicBezTo>
                  <a:cubicBezTo>
                    <a:pt x="1506" y="864"/>
                    <a:pt x="1426" y="897"/>
                    <a:pt x="1344" y="916"/>
                  </a:cubicBezTo>
                  <a:cubicBezTo>
                    <a:pt x="1270" y="934"/>
                    <a:pt x="1195" y="948"/>
                    <a:pt x="1118" y="941"/>
                  </a:cubicBezTo>
                  <a:cubicBezTo>
                    <a:pt x="1023" y="931"/>
                    <a:pt x="940" y="891"/>
                    <a:pt x="864" y="834"/>
                  </a:cubicBezTo>
                  <a:cubicBezTo>
                    <a:pt x="795" y="782"/>
                    <a:pt x="740" y="717"/>
                    <a:pt x="682" y="655"/>
                  </a:cubicBezTo>
                  <a:cubicBezTo>
                    <a:pt x="646" y="616"/>
                    <a:pt x="608" y="580"/>
                    <a:pt x="561" y="554"/>
                  </a:cubicBezTo>
                  <a:cubicBezTo>
                    <a:pt x="420" y="477"/>
                    <a:pt x="210" y="530"/>
                    <a:pt x="132" y="663"/>
                  </a:cubicBezTo>
                  <a:cubicBezTo>
                    <a:pt x="122" y="680"/>
                    <a:pt x="114" y="699"/>
                    <a:pt x="107" y="718"/>
                  </a:cubicBezTo>
                  <a:cubicBezTo>
                    <a:pt x="101" y="736"/>
                    <a:pt x="96" y="755"/>
                    <a:pt x="90" y="776"/>
                  </a:cubicBezTo>
                  <a:cubicBezTo>
                    <a:pt x="61" y="770"/>
                    <a:pt x="31" y="764"/>
                    <a:pt x="0" y="758"/>
                  </a:cubicBezTo>
                  <a:cubicBezTo>
                    <a:pt x="20" y="675"/>
                    <a:pt x="57" y="605"/>
                    <a:pt x="121" y="551"/>
                  </a:cubicBezTo>
                  <a:cubicBezTo>
                    <a:pt x="198" y="486"/>
                    <a:pt x="289" y="463"/>
                    <a:pt x="387" y="458"/>
                  </a:cubicBezTo>
                  <a:cubicBezTo>
                    <a:pt x="513" y="451"/>
                    <a:pt x="613" y="504"/>
                    <a:pt x="695" y="596"/>
                  </a:cubicBezTo>
                  <a:cubicBezTo>
                    <a:pt x="730" y="634"/>
                    <a:pt x="761" y="675"/>
                    <a:pt x="796" y="712"/>
                  </a:cubicBezTo>
                  <a:cubicBezTo>
                    <a:pt x="827" y="745"/>
                    <a:pt x="861" y="776"/>
                    <a:pt x="896" y="804"/>
                  </a:cubicBezTo>
                  <a:cubicBezTo>
                    <a:pt x="954" y="851"/>
                    <a:pt x="1017" y="846"/>
                    <a:pt x="1079" y="812"/>
                  </a:cubicBezTo>
                  <a:cubicBezTo>
                    <a:pt x="1136" y="782"/>
                    <a:pt x="1176" y="736"/>
                    <a:pt x="1199" y="676"/>
                  </a:cubicBezTo>
                  <a:cubicBezTo>
                    <a:pt x="1212" y="643"/>
                    <a:pt x="1224" y="609"/>
                    <a:pt x="1239" y="577"/>
                  </a:cubicBezTo>
                  <a:cubicBezTo>
                    <a:pt x="1247" y="560"/>
                    <a:pt x="1259" y="543"/>
                    <a:pt x="1273" y="529"/>
                  </a:cubicBezTo>
                  <a:cubicBezTo>
                    <a:pt x="1297" y="505"/>
                    <a:pt x="1326" y="490"/>
                    <a:pt x="1362" y="503"/>
                  </a:cubicBezTo>
                  <a:cubicBezTo>
                    <a:pt x="1398" y="515"/>
                    <a:pt x="1419" y="544"/>
                    <a:pt x="1427" y="580"/>
                  </a:cubicBezTo>
                  <a:cubicBezTo>
                    <a:pt x="1437" y="626"/>
                    <a:pt x="1414" y="665"/>
                    <a:pt x="1371" y="683"/>
                  </a:cubicBezTo>
                  <a:cubicBezTo>
                    <a:pt x="1342" y="694"/>
                    <a:pt x="1313" y="686"/>
                    <a:pt x="1294" y="661"/>
                  </a:cubicBezTo>
                  <a:cubicBezTo>
                    <a:pt x="1278" y="641"/>
                    <a:pt x="1284" y="609"/>
                    <a:pt x="1305" y="594"/>
                  </a:cubicBezTo>
                  <a:cubicBezTo>
                    <a:pt x="1321" y="584"/>
                    <a:pt x="1334" y="587"/>
                    <a:pt x="1346" y="604"/>
                  </a:cubicBezTo>
                  <a:cubicBezTo>
                    <a:pt x="1341" y="603"/>
                    <a:pt x="1336" y="601"/>
                    <a:pt x="1332" y="602"/>
                  </a:cubicBezTo>
                  <a:cubicBezTo>
                    <a:pt x="1323" y="606"/>
                    <a:pt x="1310" y="609"/>
                    <a:pt x="1306" y="616"/>
                  </a:cubicBezTo>
                  <a:cubicBezTo>
                    <a:pt x="1302" y="624"/>
                    <a:pt x="1303" y="638"/>
                    <a:pt x="1308" y="646"/>
                  </a:cubicBezTo>
                  <a:cubicBezTo>
                    <a:pt x="1319" y="667"/>
                    <a:pt x="1344" y="671"/>
                    <a:pt x="1365" y="659"/>
                  </a:cubicBezTo>
                  <a:cubicBezTo>
                    <a:pt x="1388" y="645"/>
                    <a:pt x="1399" y="623"/>
                    <a:pt x="1398" y="597"/>
                  </a:cubicBezTo>
                  <a:cubicBezTo>
                    <a:pt x="1396" y="569"/>
                    <a:pt x="1382" y="547"/>
                    <a:pt x="1355" y="536"/>
                  </a:cubicBezTo>
                  <a:cubicBezTo>
                    <a:pt x="1328" y="525"/>
                    <a:pt x="1301" y="526"/>
                    <a:pt x="1279" y="547"/>
                  </a:cubicBezTo>
                  <a:cubicBezTo>
                    <a:pt x="1266" y="560"/>
                    <a:pt x="1256" y="578"/>
                    <a:pt x="1248" y="595"/>
                  </a:cubicBezTo>
                  <a:cubicBezTo>
                    <a:pt x="1230" y="632"/>
                    <a:pt x="1218" y="672"/>
                    <a:pt x="1198" y="708"/>
                  </a:cubicBezTo>
                  <a:cubicBezTo>
                    <a:pt x="1156" y="784"/>
                    <a:pt x="1093" y="835"/>
                    <a:pt x="1005" y="847"/>
                  </a:cubicBezTo>
                  <a:cubicBezTo>
                    <a:pt x="1027" y="857"/>
                    <a:pt x="1080" y="858"/>
                    <a:pt x="1125" y="852"/>
                  </a:cubicBezTo>
                  <a:cubicBezTo>
                    <a:pt x="1287" y="831"/>
                    <a:pt x="1416" y="751"/>
                    <a:pt x="1519" y="630"/>
                  </a:cubicBezTo>
                  <a:cubicBezTo>
                    <a:pt x="1581" y="557"/>
                    <a:pt x="1638" y="480"/>
                    <a:pt x="1697" y="406"/>
                  </a:cubicBezTo>
                  <a:cubicBezTo>
                    <a:pt x="1746" y="344"/>
                    <a:pt x="1800" y="289"/>
                    <a:pt x="1865" y="244"/>
                  </a:cubicBezTo>
                  <a:cubicBezTo>
                    <a:pt x="1911" y="211"/>
                    <a:pt x="1935" y="164"/>
                    <a:pt x="1931" y="106"/>
                  </a:cubicBezTo>
                  <a:cubicBezTo>
                    <a:pt x="1930" y="100"/>
                    <a:pt x="1924" y="94"/>
                    <a:pt x="1920" y="88"/>
                  </a:cubicBezTo>
                  <a:cubicBezTo>
                    <a:pt x="1920" y="82"/>
                    <a:pt x="1923" y="76"/>
                    <a:pt x="1921" y="71"/>
                  </a:cubicBezTo>
                  <a:cubicBezTo>
                    <a:pt x="1910" y="41"/>
                    <a:pt x="1878" y="21"/>
                    <a:pt x="1846" y="22"/>
                  </a:cubicBezTo>
                  <a:cubicBezTo>
                    <a:pt x="1819" y="22"/>
                    <a:pt x="1796" y="37"/>
                    <a:pt x="1788" y="60"/>
                  </a:cubicBezTo>
                  <a:cubicBezTo>
                    <a:pt x="1778" y="84"/>
                    <a:pt x="1787" y="104"/>
                    <a:pt x="1806" y="120"/>
                  </a:cubicBezTo>
                  <a:close/>
                  <a:moveTo>
                    <a:pt x="2131" y="844"/>
                  </a:moveTo>
                  <a:cubicBezTo>
                    <a:pt x="2127" y="755"/>
                    <a:pt x="2087" y="687"/>
                    <a:pt x="2014" y="637"/>
                  </a:cubicBezTo>
                  <a:cubicBezTo>
                    <a:pt x="2009" y="633"/>
                    <a:pt x="1998" y="633"/>
                    <a:pt x="1993" y="636"/>
                  </a:cubicBezTo>
                  <a:cubicBezTo>
                    <a:pt x="1969" y="650"/>
                    <a:pt x="1944" y="664"/>
                    <a:pt x="1923" y="682"/>
                  </a:cubicBezTo>
                  <a:cubicBezTo>
                    <a:pt x="1864" y="732"/>
                    <a:pt x="1818" y="791"/>
                    <a:pt x="1809" y="870"/>
                  </a:cubicBezTo>
                  <a:cubicBezTo>
                    <a:pt x="1803" y="928"/>
                    <a:pt x="1820" y="980"/>
                    <a:pt x="1868" y="1015"/>
                  </a:cubicBezTo>
                  <a:cubicBezTo>
                    <a:pt x="1917" y="1050"/>
                    <a:pt x="1971" y="1050"/>
                    <a:pt x="2023" y="1023"/>
                  </a:cubicBezTo>
                  <a:cubicBezTo>
                    <a:pt x="2096" y="986"/>
                    <a:pt x="2127" y="923"/>
                    <a:pt x="2131" y="844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EF569A4-0239-4306-AFEB-9B2C296C5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8" y="4446588"/>
              <a:ext cx="898525" cy="300038"/>
            </a:xfrm>
            <a:custGeom>
              <a:avLst/>
              <a:gdLst>
                <a:gd name="T0" fmla="*/ 0 w 1252"/>
                <a:gd name="T1" fmla="*/ 417 h 417"/>
                <a:gd name="T2" fmla="*/ 317 w 1252"/>
                <a:gd name="T3" fmla="*/ 115 h 417"/>
                <a:gd name="T4" fmla="*/ 807 w 1252"/>
                <a:gd name="T5" fmla="*/ 243 h 417"/>
                <a:gd name="T6" fmla="*/ 923 w 1252"/>
                <a:gd name="T7" fmla="*/ 321 h 417"/>
                <a:gd name="T8" fmla="*/ 1009 w 1252"/>
                <a:gd name="T9" fmla="*/ 350 h 417"/>
                <a:gd name="T10" fmla="*/ 1171 w 1252"/>
                <a:gd name="T11" fmla="*/ 226 h 417"/>
                <a:gd name="T12" fmla="*/ 1062 w 1252"/>
                <a:gd name="T13" fmla="*/ 58 h 417"/>
                <a:gd name="T14" fmla="*/ 938 w 1252"/>
                <a:gd name="T15" fmla="*/ 126 h 417"/>
                <a:gd name="T16" fmla="*/ 972 w 1252"/>
                <a:gd name="T17" fmla="*/ 203 h 417"/>
                <a:gd name="T18" fmla="*/ 1048 w 1252"/>
                <a:gd name="T19" fmla="*/ 172 h 417"/>
                <a:gd name="T20" fmla="*/ 1052 w 1252"/>
                <a:gd name="T21" fmla="*/ 167 h 417"/>
                <a:gd name="T22" fmla="*/ 1008 w 1252"/>
                <a:gd name="T23" fmla="*/ 236 h 417"/>
                <a:gd name="T24" fmla="*/ 896 w 1252"/>
                <a:gd name="T25" fmla="*/ 129 h 417"/>
                <a:gd name="T26" fmla="*/ 1030 w 1252"/>
                <a:gd name="T27" fmla="*/ 4 h 417"/>
                <a:gd name="T28" fmla="*/ 1205 w 1252"/>
                <a:gd name="T29" fmla="*/ 89 h 417"/>
                <a:gd name="T30" fmla="*/ 1213 w 1252"/>
                <a:gd name="T31" fmla="*/ 308 h 417"/>
                <a:gd name="T32" fmla="*/ 1045 w 1252"/>
                <a:gd name="T33" fmla="*/ 390 h 417"/>
                <a:gd name="T34" fmla="*/ 882 w 1252"/>
                <a:gd name="T35" fmla="*/ 335 h 417"/>
                <a:gd name="T36" fmla="*/ 669 w 1252"/>
                <a:gd name="T37" fmla="*/ 197 h 417"/>
                <a:gd name="T38" fmla="*/ 245 w 1252"/>
                <a:gd name="T39" fmla="*/ 159 h 417"/>
                <a:gd name="T40" fmla="*/ 22 w 1252"/>
                <a:gd name="T41" fmla="*/ 376 h 417"/>
                <a:gd name="T42" fmla="*/ 4 w 1252"/>
                <a:gd name="T43" fmla="*/ 412 h 417"/>
                <a:gd name="T44" fmla="*/ 0 w 1252"/>
                <a:gd name="T4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2" h="417">
                  <a:moveTo>
                    <a:pt x="0" y="417"/>
                  </a:moveTo>
                  <a:cubicBezTo>
                    <a:pt x="29" y="271"/>
                    <a:pt x="174" y="138"/>
                    <a:pt x="317" y="115"/>
                  </a:cubicBezTo>
                  <a:cubicBezTo>
                    <a:pt x="499" y="87"/>
                    <a:pt x="659" y="142"/>
                    <a:pt x="807" y="243"/>
                  </a:cubicBezTo>
                  <a:cubicBezTo>
                    <a:pt x="845" y="270"/>
                    <a:pt x="883" y="298"/>
                    <a:pt x="923" y="321"/>
                  </a:cubicBezTo>
                  <a:cubicBezTo>
                    <a:pt x="949" y="336"/>
                    <a:pt x="980" y="346"/>
                    <a:pt x="1009" y="350"/>
                  </a:cubicBezTo>
                  <a:cubicBezTo>
                    <a:pt x="1082" y="361"/>
                    <a:pt x="1158" y="300"/>
                    <a:pt x="1171" y="226"/>
                  </a:cubicBezTo>
                  <a:cubicBezTo>
                    <a:pt x="1184" y="150"/>
                    <a:pt x="1136" y="76"/>
                    <a:pt x="1062" y="58"/>
                  </a:cubicBezTo>
                  <a:cubicBezTo>
                    <a:pt x="1001" y="43"/>
                    <a:pt x="949" y="71"/>
                    <a:pt x="938" y="126"/>
                  </a:cubicBezTo>
                  <a:cubicBezTo>
                    <a:pt x="931" y="160"/>
                    <a:pt x="945" y="192"/>
                    <a:pt x="972" y="203"/>
                  </a:cubicBezTo>
                  <a:cubicBezTo>
                    <a:pt x="1000" y="214"/>
                    <a:pt x="1028" y="203"/>
                    <a:pt x="1048" y="172"/>
                  </a:cubicBezTo>
                  <a:cubicBezTo>
                    <a:pt x="1049" y="171"/>
                    <a:pt x="1051" y="169"/>
                    <a:pt x="1052" y="167"/>
                  </a:cubicBezTo>
                  <a:cubicBezTo>
                    <a:pt x="1065" y="196"/>
                    <a:pt x="1043" y="230"/>
                    <a:pt x="1008" y="236"/>
                  </a:cubicBezTo>
                  <a:cubicBezTo>
                    <a:pt x="948" y="246"/>
                    <a:pt x="889" y="191"/>
                    <a:pt x="896" y="129"/>
                  </a:cubicBezTo>
                  <a:cubicBezTo>
                    <a:pt x="904" y="54"/>
                    <a:pt x="954" y="8"/>
                    <a:pt x="1030" y="4"/>
                  </a:cubicBezTo>
                  <a:cubicBezTo>
                    <a:pt x="1104" y="0"/>
                    <a:pt x="1166" y="22"/>
                    <a:pt x="1205" y="89"/>
                  </a:cubicBezTo>
                  <a:cubicBezTo>
                    <a:pt x="1246" y="160"/>
                    <a:pt x="1252" y="234"/>
                    <a:pt x="1213" y="308"/>
                  </a:cubicBezTo>
                  <a:cubicBezTo>
                    <a:pt x="1177" y="374"/>
                    <a:pt x="1115" y="392"/>
                    <a:pt x="1045" y="390"/>
                  </a:cubicBezTo>
                  <a:cubicBezTo>
                    <a:pt x="985" y="388"/>
                    <a:pt x="932" y="367"/>
                    <a:pt x="882" y="335"/>
                  </a:cubicBezTo>
                  <a:cubicBezTo>
                    <a:pt x="812" y="289"/>
                    <a:pt x="743" y="238"/>
                    <a:pt x="669" y="197"/>
                  </a:cubicBezTo>
                  <a:cubicBezTo>
                    <a:pt x="535" y="123"/>
                    <a:pt x="392" y="108"/>
                    <a:pt x="245" y="159"/>
                  </a:cubicBezTo>
                  <a:cubicBezTo>
                    <a:pt x="137" y="196"/>
                    <a:pt x="70" y="277"/>
                    <a:pt x="22" y="376"/>
                  </a:cubicBezTo>
                  <a:cubicBezTo>
                    <a:pt x="16" y="388"/>
                    <a:pt x="10" y="400"/>
                    <a:pt x="4" y="412"/>
                  </a:cubicBezTo>
                  <a:cubicBezTo>
                    <a:pt x="3" y="413"/>
                    <a:pt x="2" y="414"/>
                    <a:pt x="0" y="41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9348581-7CE2-4440-A1AA-9E5D3F719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" y="4611688"/>
              <a:ext cx="487363" cy="496888"/>
            </a:xfrm>
            <a:custGeom>
              <a:avLst/>
              <a:gdLst>
                <a:gd name="T0" fmla="*/ 550 w 680"/>
                <a:gd name="T1" fmla="*/ 532 h 692"/>
                <a:gd name="T2" fmla="*/ 483 w 680"/>
                <a:gd name="T3" fmla="*/ 522 h 692"/>
                <a:gd name="T4" fmla="*/ 537 w 680"/>
                <a:gd name="T5" fmla="*/ 416 h 692"/>
                <a:gd name="T6" fmla="*/ 612 w 680"/>
                <a:gd name="T7" fmla="*/ 433 h 692"/>
                <a:gd name="T8" fmla="*/ 643 w 680"/>
                <a:gd name="T9" fmla="*/ 606 h 692"/>
                <a:gd name="T10" fmla="*/ 575 w 680"/>
                <a:gd name="T11" fmla="*/ 666 h 692"/>
                <a:gd name="T12" fmla="*/ 428 w 680"/>
                <a:gd name="T13" fmla="*/ 631 h 692"/>
                <a:gd name="T14" fmla="*/ 386 w 680"/>
                <a:gd name="T15" fmla="*/ 517 h 692"/>
                <a:gd name="T16" fmla="*/ 381 w 680"/>
                <a:gd name="T17" fmla="*/ 317 h 692"/>
                <a:gd name="T18" fmla="*/ 218 w 680"/>
                <a:gd name="T19" fmla="*/ 49 h 692"/>
                <a:gd name="T20" fmla="*/ 35 w 680"/>
                <a:gd name="T21" fmla="*/ 17 h 692"/>
                <a:gd name="T22" fmla="*/ 0 w 680"/>
                <a:gd name="T23" fmla="*/ 20 h 692"/>
                <a:gd name="T24" fmla="*/ 143 w 680"/>
                <a:gd name="T25" fmla="*/ 9 h 692"/>
                <a:gd name="T26" fmla="*/ 354 w 680"/>
                <a:gd name="T27" fmla="*/ 173 h 692"/>
                <a:gd name="T28" fmla="*/ 408 w 680"/>
                <a:gd name="T29" fmla="*/ 426 h 692"/>
                <a:gd name="T30" fmla="*/ 411 w 680"/>
                <a:gd name="T31" fmla="*/ 534 h 692"/>
                <a:gd name="T32" fmla="*/ 547 w 680"/>
                <a:gd name="T33" fmla="*/ 627 h 692"/>
                <a:gd name="T34" fmla="*/ 599 w 680"/>
                <a:gd name="T35" fmla="*/ 468 h 692"/>
                <a:gd name="T36" fmla="*/ 520 w 680"/>
                <a:gd name="T37" fmla="*/ 453 h 692"/>
                <a:gd name="T38" fmla="*/ 496 w 680"/>
                <a:gd name="T39" fmla="*/ 499 h 692"/>
                <a:gd name="T40" fmla="*/ 537 w 680"/>
                <a:gd name="T41" fmla="*/ 531 h 692"/>
                <a:gd name="T42" fmla="*/ 550 w 680"/>
                <a:gd name="T43" fmla="*/ 53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0" h="692">
                  <a:moveTo>
                    <a:pt x="550" y="532"/>
                  </a:moveTo>
                  <a:cubicBezTo>
                    <a:pt x="521" y="552"/>
                    <a:pt x="498" y="547"/>
                    <a:pt x="483" y="522"/>
                  </a:cubicBezTo>
                  <a:cubicBezTo>
                    <a:pt x="458" y="478"/>
                    <a:pt x="483" y="428"/>
                    <a:pt x="537" y="416"/>
                  </a:cubicBezTo>
                  <a:cubicBezTo>
                    <a:pt x="564" y="410"/>
                    <a:pt x="590" y="415"/>
                    <a:pt x="612" y="433"/>
                  </a:cubicBezTo>
                  <a:cubicBezTo>
                    <a:pt x="667" y="475"/>
                    <a:pt x="680" y="548"/>
                    <a:pt x="643" y="606"/>
                  </a:cubicBezTo>
                  <a:cubicBezTo>
                    <a:pt x="626" y="633"/>
                    <a:pt x="603" y="653"/>
                    <a:pt x="575" y="666"/>
                  </a:cubicBezTo>
                  <a:cubicBezTo>
                    <a:pt x="520" y="692"/>
                    <a:pt x="466" y="679"/>
                    <a:pt x="428" y="631"/>
                  </a:cubicBezTo>
                  <a:cubicBezTo>
                    <a:pt x="402" y="598"/>
                    <a:pt x="387" y="559"/>
                    <a:pt x="386" y="517"/>
                  </a:cubicBezTo>
                  <a:cubicBezTo>
                    <a:pt x="384" y="450"/>
                    <a:pt x="388" y="383"/>
                    <a:pt x="381" y="317"/>
                  </a:cubicBezTo>
                  <a:cubicBezTo>
                    <a:pt x="370" y="203"/>
                    <a:pt x="317" y="111"/>
                    <a:pt x="218" y="49"/>
                  </a:cubicBezTo>
                  <a:cubicBezTo>
                    <a:pt x="162" y="13"/>
                    <a:pt x="99" y="10"/>
                    <a:pt x="35" y="17"/>
                  </a:cubicBezTo>
                  <a:cubicBezTo>
                    <a:pt x="23" y="18"/>
                    <a:pt x="12" y="20"/>
                    <a:pt x="0" y="20"/>
                  </a:cubicBezTo>
                  <a:cubicBezTo>
                    <a:pt x="46" y="3"/>
                    <a:pt x="94" y="0"/>
                    <a:pt x="143" y="9"/>
                  </a:cubicBezTo>
                  <a:cubicBezTo>
                    <a:pt x="243" y="26"/>
                    <a:pt x="308" y="88"/>
                    <a:pt x="354" y="173"/>
                  </a:cubicBezTo>
                  <a:cubicBezTo>
                    <a:pt x="397" y="252"/>
                    <a:pt x="410" y="337"/>
                    <a:pt x="408" y="426"/>
                  </a:cubicBezTo>
                  <a:cubicBezTo>
                    <a:pt x="408" y="462"/>
                    <a:pt x="406" y="498"/>
                    <a:pt x="411" y="534"/>
                  </a:cubicBezTo>
                  <a:cubicBezTo>
                    <a:pt x="420" y="604"/>
                    <a:pt x="481" y="644"/>
                    <a:pt x="547" y="627"/>
                  </a:cubicBezTo>
                  <a:cubicBezTo>
                    <a:pt x="615" y="608"/>
                    <a:pt x="644" y="522"/>
                    <a:pt x="599" y="468"/>
                  </a:cubicBezTo>
                  <a:cubicBezTo>
                    <a:pt x="579" y="443"/>
                    <a:pt x="548" y="437"/>
                    <a:pt x="520" y="453"/>
                  </a:cubicBezTo>
                  <a:cubicBezTo>
                    <a:pt x="502" y="463"/>
                    <a:pt x="492" y="482"/>
                    <a:pt x="496" y="499"/>
                  </a:cubicBezTo>
                  <a:cubicBezTo>
                    <a:pt x="500" y="517"/>
                    <a:pt x="515" y="529"/>
                    <a:pt x="537" y="531"/>
                  </a:cubicBezTo>
                  <a:cubicBezTo>
                    <a:pt x="540" y="531"/>
                    <a:pt x="543" y="531"/>
                    <a:pt x="550" y="53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F23D4C5-8A33-48AB-8741-7EAC703E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187" y="4621213"/>
              <a:ext cx="134938" cy="120650"/>
            </a:xfrm>
            <a:custGeom>
              <a:avLst/>
              <a:gdLst>
                <a:gd name="T0" fmla="*/ 9 w 189"/>
                <a:gd name="T1" fmla="*/ 30 h 166"/>
                <a:gd name="T2" fmla="*/ 114 w 189"/>
                <a:gd name="T3" fmla="*/ 125 h 166"/>
                <a:gd name="T4" fmla="*/ 12 w 189"/>
                <a:gd name="T5" fmla="*/ 30 h 166"/>
                <a:gd name="T6" fmla="*/ 149 w 189"/>
                <a:gd name="T7" fmla="*/ 74 h 166"/>
                <a:gd name="T8" fmla="*/ 189 w 189"/>
                <a:gd name="T9" fmla="*/ 166 h 166"/>
                <a:gd name="T10" fmla="*/ 81 w 189"/>
                <a:gd name="T11" fmla="*/ 156 h 166"/>
                <a:gd name="T12" fmla="*/ 22 w 189"/>
                <a:gd name="T13" fmla="*/ 111 h 166"/>
                <a:gd name="T14" fmla="*/ 2 w 189"/>
                <a:gd name="T15" fmla="*/ 35 h 166"/>
                <a:gd name="T16" fmla="*/ 9 w 189"/>
                <a:gd name="T17" fmla="*/ 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66">
                  <a:moveTo>
                    <a:pt x="9" y="30"/>
                  </a:moveTo>
                  <a:cubicBezTo>
                    <a:pt x="44" y="61"/>
                    <a:pt x="79" y="93"/>
                    <a:pt x="114" y="125"/>
                  </a:cubicBezTo>
                  <a:cubicBezTo>
                    <a:pt x="83" y="90"/>
                    <a:pt x="63" y="45"/>
                    <a:pt x="12" y="30"/>
                  </a:cubicBezTo>
                  <a:cubicBezTo>
                    <a:pt x="69" y="0"/>
                    <a:pt x="125" y="19"/>
                    <a:pt x="149" y="74"/>
                  </a:cubicBezTo>
                  <a:cubicBezTo>
                    <a:pt x="163" y="105"/>
                    <a:pt x="176" y="136"/>
                    <a:pt x="189" y="166"/>
                  </a:cubicBezTo>
                  <a:cubicBezTo>
                    <a:pt x="155" y="163"/>
                    <a:pt x="118" y="161"/>
                    <a:pt x="81" y="156"/>
                  </a:cubicBezTo>
                  <a:cubicBezTo>
                    <a:pt x="53" y="153"/>
                    <a:pt x="33" y="137"/>
                    <a:pt x="22" y="111"/>
                  </a:cubicBezTo>
                  <a:cubicBezTo>
                    <a:pt x="12" y="87"/>
                    <a:pt x="0" y="63"/>
                    <a:pt x="2" y="35"/>
                  </a:cubicBezTo>
                  <a:cubicBezTo>
                    <a:pt x="4" y="33"/>
                    <a:pt x="7" y="32"/>
                    <a:pt x="9" y="3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43356B6-5A95-44E4-9153-0995A1226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7" y="4849813"/>
              <a:ext cx="103188" cy="73025"/>
            </a:xfrm>
            <a:custGeom>
              <a:avLst/>
              <a:gdLst>
                <a:gd name="T0" fmla="*/ 142 w 142"/>
                <a:gd name="T1" fmla="*/ 83 h 101"/>
                <a:gd name="T2" fmla="*/ 72 w 142"/>
                <a:gd name="T3" fmla="*/ 97 h 101"/>
                <a:gd name="T4" fmla="*/ 0 w 142"/>
                <a:gd name="T5" fmla="*/ 39 h 101"/>
                <a:gd name="T6" fmla="*/ 6 w 142"/>
                <a:gd name="T7" fmla="*/ 26 h 101"/>
                <a:gd name="T8" fmla="*/ 98 w 142"/>
                <a:gd name="T9" fmla="*/ 31 h 101"/>
                <a:gd name="T10" fmla="*/ 142 w 142"/>
                <a:gd name="T11" fmla="*/ 83 h 101"/>
                <a:gd name="T12" fmla="*/ 15 w 142"/>
                <a:gd name="T13" fmla="*/ 27 h 101"/>
                <a:gd name="T14" fmla="*/ 12 w 142"/>
                <a:gd name="T15" fmla="*/ 33 h 101"/>
                <a:gd name="T16" fmla="*/ 77 w 142"/>
                <a:gd name="T17" fmla="*/ 67 h 101"/>
                <a:gd name="T18" fmla="*/ 79 w 142"/>
                <a:gd name="T19" fmla="*/ 62 h 101"/>
                <a:gd name="T20" fmla="*/ 15 w 142"/>
                <a:gd name="T21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1">
                  <a:moveTo>
                    <a:pt x="142" y="83"/>
                  </a:moveTo>
                  <a:cubicBezTo>
                    <a:pt x="118" y="87"/>
                    <a:pt x="95" y="93"/>
                    <a:pt x="72" y="97"/>
                  </a:cubicBezTo>
                  <a:cubicBezTo>
                    <a:pt x="44" y="101"/>
                    <a:pt x="2" y="67"/>
                    <a:pt x="0" y="39"/>
                  </a:cubicBezTo>
                  <a:cubicBezTo>
                    <a:pt x="0" y="35"/>
                    <a:pt x="3" y="29"/>
                    <a:pt x="6" y="26"/>
                  </a:cubicBezTo>
                  <a:cubicBezTo>
                    <a:pt x="34" y="0"/>
                    <a:pt x="74" y="2"/>
                    <a:pt x="98" y="31"/>
                  </a:cubicBezTo>
                  <a:cubicBezTo>
                    <a:pt x="113" y="48"/>
                    <a:pt x="127" y="65"/>
                    <a:pt x="142" y="83"/>
                  </a:cubicBezTo>
                  <a:close/>
                  <a:moveTo>
                    <a:pt x="15" y="27"/>
                  </a:moveTo>
                  <a:cubicBezTo>
                    <a:pt x="14" y="29"/>
                    <a:pt x="13" y="31"/>
                    <a:pt x="12" y="33"/>
                  </a:cubicBezTo>
                  <a:cubicBezTo>
                    <a:pt x="33" y="44"/>
                    <a:pt x="55" y="55"/>
                    <a:pt x="77" y="67"/>
                  </a:cubicBezTo>
                  <a:cubicBezTo>
                    <a:pt x="78" y="65"/>
                    <a:pt x="78" y="63"/>
                    <a:pt x="79" y="62"/>
                  </a:cubicBezTo>
                  <a:cubicBezTo>
                    <a:pt x="58" y="50"/>
                    <a:pt x="36" y="39"/>
                    <a:pt x="15" y="2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B48E796-B02E-4719-B6C7-8DC99E5F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" y="4773613"/>
              <a:ext cx="92075" cy="77788"/>
            </a:xfrm>
            <a:custGeom>
              <a:avLst/>
              <a:gdLst>
                <a:gd name="T0" fmla="*/ 15 w 129"/>
                <a:gd name="T1" fmla="*/ 85 h 108"/>
                <a:gd name="T2" fmla="*/ 6 w 129"/>
                <a:gd name="T3" fmla="*/ 76 h 108"/>
                <a:gd name="T4" fmla="*/ 50 w 129"/>
                <a:gd name="T5" fmla="*/ 9 h 108"/>
                <a:gd name="T6" fmla="*/ 129 w 129"/>
                <a:gd name="T7" fmla="*/ 0 h 108"/>
                <a:gd name="T8" fmla="*/ 103 w 129"/>
                <a:gd name="T9" fmla="*/ 63 h 108"/>
                <a:gd name="T10" fmla="*/ 13 w 129"/>
                <a:gd name="T11" fmla="*/ 93 h 108"/>
                <a:gd name="T12" fmla="*/ 14 w 129"/>
                <a:gd name="T13" fmla="*/ 84 h 108"/>
                <a:gd name="T14" fmla="*/ 76 w 129"/>
                <a:gd name="T15" fmla="*/ 45 h 108"/>
                <a:gd name="T16" fmla="*/ 22 w 129"/>
                <a:gd name="T17" fmla="*/ 69 h 108"/>
                <a:gd name="T18" fmla="*/ 15 w 129"/>
                <a:gd name="T19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08">
                  <a:moveTo>
                    <a:pt x="15" y="85"/>
                  </a:moveTo>
                  <a:cubicBezTo>
                    <a:pt x="12" y="82"/>
                    <a:pt x="6" y="79"/>
                    <a:pt x="6" y="76"/>
                  </a:cubicBezTo>
                  <a:cubicBezTo>
                    <a:pt x="0" y="49"/>
                    <a:pt x="23" y="14"/>
                    <a:pt x="50" y="9"/>
                  </a:cubicBezTo>
                  <a:cubicBezTo>
                    <a:pt x="76" y="5"/>
                    <a:pt x="103" y="3"/>
                    <a:pt x="129" y="0"/>
                  </a:cubicBezTo>
                  <a:cubicBezTo>
                    <a:pt x="120" y="21"/>
                    <a:pt x="112" y="42"/>
                    <a:pt x="103" y="63"/>
                  </a:cubicBezTo>
                  <a:cubicBezTo>
                    <a:pt x="90" y="91"/>
                    <a:pt x="40" y="108"/>
                    <a:pt x="13" y="93"/>
                  </a:cubicBezTo>
                  <a:cubicBezTo>
                    <a:pt x="12" y="93"/>
                    <a:pt x="14" y="87"/>
                    <a:pt x="14" y="84"/>
                  </a:cubicBezTo>
                  <a:cubicBezTo>
                    <a:pt x="35" y="71"/>
                    <a:pt x="56" y="58"/>
                    <a:pt x="76" y="45"/>
                  </a:cubicBezTo>
                  <a:cubicBezTo>
                    <a:pt x="57" y="51"/>
                    <a:pt x="39" y="59"/>
                    <a:pt x="22" y="69"/>
                  </a:cubicBezTo>
                  <a:cubicBezTo>
                    <a:pt x="18" y="72"/>
                    <a:pt x="17" y="79"/>
                    <a:pt x="15" y="85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8145D71-7700-407E-A377-235964893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2250" y="4349750"/>
              <a:ext cx="103188" cy="73025"/>
            </a:xfrm>
            <a:custGeom>
              <a:avLst/>
              <a:gdLst>
                <a:gd name="T0" fmla="*/ 142 w 142"/>
                <a:gd name="T1" fmla="*/ 84 h 103"/>
                <a:gd name="T2" fmla="*/ 73 w 142"/>
                <a:gd name="T3" fmla="*/ 98 h 103"/>
                <a:gd name="T4" fmla="*/ 0 w 142"/>
                <a:gd name="T5" fmla="*/ 41 h 103"/>
                <a:gd name="T6" fmla="*/ 9 w 142"/>
                <a:gd name="T7" fmla="*/ 25 h 103"/>
                <a:gd name="T8" fmla="*/ 101 w 142"/>
                <a:gd name="T9" fmla="*/ 35 h 103"/>
                <a:gd name="T10" fmla="*/ 142 w 142"/>
                <a:gd name="T11" fmla="*/ 84 h 103"/>
                <a:gd name="T12" fmla="*/ 76 w 142"/>
                <a:gd name="T13" fmla="*/ 68 h 103"/>
                <a:gd name="T14" fmla="*/ 80 w 142"/>
                <a:gd name="T15" fmla="*/ 63 h 103"/>
                <a:gd name="T16" fmla="*/ 14 w 142"/>
                <a:gd name="T17" fmla="*/ 29 h 103"/>
                <a:gd name="T18" fmla="*/ 11 w 142"/>
                <a:gd name="T19" fmla="*/ 34 h 103"/>
                <a:gd name="T20" fmla="*/ 76 w 142"/>
                <a:gd name="T21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3">
                  <a:moveTo>
                    <a:pt x="142" y="84"/>
                  </a:moveTo>
                  <a:cubicBezTo>
                    <a:pt x="118" y="89"/>
                    <a:pt x="96" y="94"/>
                    <a:pt x="73" y="98"/>
                  </a:cubicBezTo>
                  <a:cubicBezTo>
                    <a:pt x="45" y="103"/>
                    <a:pt x="2" y="69"/>
                    <a:pt x="0" y="41"/>
                  </a:cubicBezTo>
                  <a:cubicBezTo>
                    <a:pt x="0" y="36"/>
                    <a:pt x="5" y="29"/>
                    <a:pt x="9" y="25"/>
                  </a:cubicBezTo>
                  <a:cubicBezTo>
                    <a:pt x="41" y="0"/>
                    <a:pt x="75" y="4"/>
                    <a:pt x="101" y="35"/>
                  </a:cubicBezTo>
                  <a:cubicBezTo>
                    <a:pt x="114" y="51"/>
                    <a:pt x="128" y="67"/>
                    <a:pt x="142" y="84"/>
                  </a:cubicBezTo>
                  <a:close/>
                  <a:moveTo>
                    <a:pt x="76" y="68"/>
                  </a:moveTo>
                  <a:cubicBezTo>
                    <a:pt x="77" y="66"/>
                    <a:pt x="79" y="65"/>
                    <a:pt x="80" y="63"/>
                  </a:cubicBezTo>
                  <a:cubicBezTo>
                    <a:pt x="58" y="52"/>
                    <a:pt x="36" y="40"/>
                    <a:pt x="14" y="29"/>
                  </a:cubicBezTo>
                  <a:cubicBezTo>
                    <a:pt x="13" y="31"/>
                    <a:pt x="12" y="32"/>
                    <a:pt x="11" y="34"/>
                  </a:cubicBezTo>
                  <a:cubicBezTo>
                    <a:pt x="33" y="45"/>
                    <a:pt x="55" y="56"/>
                    <a:pt x="76" y="6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3F94EE7-4D91-4F30-871A-1997DB52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0" y="4637088"/>
              <a:ext cx="73025" cy="90488"/>
            </a:xfrm>
            <a:custGeom>
              <a:avLst/>
              <a:gdLst>
                <a:gd name="T0" fmla="*/ 20 w 102"/>
                <a:gd name="T1" fmla="*/ 0 h 126"/>
                <a:gd name="T2" fmla="*/ 61 w 102"/>
                <a:gd name="T3" fmla="*/ 77 h 126"/>
                <a:gd name="T4" fmla="*/ 65 w 102"/>
                <a:gd name="T5" fmla="*/ 75 h 126"/>
                <a:gd name="T6" fmla="*/ 31 w 102"/>
                <a:gd name="T7" fmla="*/ 4 h 126"/>
                <a:gd name="T8" fmla="*/ 99 w 102"/>
                <a:gd name="T9" fmla="*/ 67 h 126"/>
                <a:gd name="T10" fmla="*/ 102 w 102"/>
                <a:gd name="T11" fmla="*/ 126 h 126"/>
                <a:gd name="T12" fmla="*/ 39 w 102"/>
                <a:gd name="T13" fmla="*/ 97 h 126"/>
                <a:gd name="T14" fmla="*/ 20 w 102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26">
                  <a:moveTo>
                    <a:pt x="20" y="0"/>
                  </a:moveTo>
                  <a:cubicBezTo>
                    <a:pt x="35" y="29"/>
                    <a:pt x="48" y="53"/>
                    <a:pt x="61" y="77"/>
                  </a:cubicBezTo>
                  <a:cubicBezTo>
                    <a:pt x="62" y="77"/>
                    <a:pt x="64" y="76"/>
                    <a:pt x="65" y="75"/>
                  </a:cubicBezTo>
                  <a:cubicBezTo>
                    <a:pt x="53" y="51"/>
                    <a:pt x="42" y="27"/>
                    <a:pt x="31" y="4"/>
                  </a:cubicBezTo>
                  <a:cubicBezTo>
                    <a:pt x="73" y="2"/>
                    <a:pt x="97" y="24"/>
                    <a:pt x="99" y="67"/>
                  </a:cubicBezTo>
                  <a:cubicBezTo>
                    <a:pt x="99" y="86"/>
                    <a:pt x="101" y="106"/>
                    <a:pt x="102" y="126"/>
                  </a:cubicBezTo>
                  <a:cubicBezTo>
                    <a:pt x="81" y="116"/>
                    <a:pt x="60" y="108"/>
                    <a:pt x="39" y="97"/>
                  </a:cubicBezTo>
                  <a:cubicBezTo>
                    <a:pt x="9" y="82"/>
                    <a:pt x="0" y="43"/>
                    <a:pt x="2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3434B1D-4459-41A8-AF4B-EC3CF240C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7" y="4543425"/>
              <a:ext cx="77788" cy="85725"/>
            </a:xfrm>
            <a:custGeom>
              <a:avLst/>
              <a:gdLst>
                <a:gd name="T0" fmla="*/ 108 w 108"/>
                <a:gd name="T1" fmla="*/ 0 h 121"/>
                <a:gd name="T2" fmla="*/ 103 w 108"/>
                <a:gd name="T3" fmla="*/ 58 h 121"/>
                <a:gd name="T4" fmla="*/ 18 w 108"/>
                <a:gd name="T5" fmla="*/ 105 h 121"/>
                <a:gd name="T6" fmla="*/ 12 w 108"/>
                <a:gd name="T7" fmla="*/ 97 h 121"/>
                <a:gd name="T8" fmla="*/ 42 w 108"/>
                <a:gd name="T9" fmla="*/ 24 h 121"/>
                <a:gd name="T10" fmla="*/ 108 w 108"/>
                <a:gd name="T11" fmla="*/ 0 h 121"/>
                <a:gd name="T12" fmla="*/ 31 w 108"/>
                <a:gd name="T13" fmla="*/ 97 h 121"/>
                <a:gd name="T14" fmla="*/ 36 w 108"/>
                <a:gd name="T15" fmla="*/ 100 h 121"/>
                <a:gd name="T16" fmla="*/ 64 w 108"/>
                <a:gd name="T17" fmla="*/ 52 h 121"/>
                <a:gd name="T18" fmla="*/ 59 w 108"/>
                <a:gd name="T19" fmla="*/ 49 h 121"/>
                <a:gd name="T20" fmla="*/ 31 w 108"/>
                <a:gd name="T21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21">
                  <a:moveTo>
                    <a:pt x="108" y="0"/>
                  </a:moveTo>
                  <a:cubicBezTo>
                    <a:pt x="106" y="20"/>
                    <a:pt x="105" y="39"/>
                    <a:pt x="103" y="58"/>
                  </a:cubicBezTo>
                  <a:cubicBezTo>
                    <a:pt x="100" y="91"/>
                    <a:pt x="47" y="121"/>
                    <a:pt x="18" y="105"/>
                  </a:cubicBezTo>
                  <a:cubicBezTo>
                    <a:pt x="15" y="104"/>
                    <a:pt x="13" y="100"/>
                    <a:pt x="12" y="97"/>
                  </a:cubicBezTo>
                  <a:cubicBezTo>
                    <a:pt x="0" y="69"/>
                    <a:pt x="13" y="36"/>
                    <a:pt x="42" y="24"/>
                  </a:cubicBezTo>
                  <a:cubicBezTo>
                    <a:pt x="63" y="15"/>
                    <a:pt x="85" y="8"/>
                    <a:pt x="108" y="0"/>
                  </a:cubicBezTo>
                  <a:close/>
                  <a:moveTo>
                    <a:pt x="31" y="97"/>
                  </a:moveTo>
                  <a:cubicBezTo>
                    <a:pt x="32" y="98"/>
                    <a:pt x="34" y="99"/>
                    <a:pt x="36" y="100"/>
                  </a:cubicBezTo>
                  <a:cubicBezTo>
                    <a:pt x="45" y="84"/>
                    <a:pt x="55" y="68"/>
                    <a:pt x="64" y="52"/>
                  </a:cubicBezTo>
                  <a:cubicBezTo>
                    <a:pt x="62" y="51"/>
                    <a:pt x="61" y="50"/>
                    <a:pt x="59" y="49"/>
                  </a:cubicBezTo>
                  <a:cubicBezTo>
                    <a:pt x="50" y="65"/>
                    <a:pt x="40" y="81"/>
                    <a:pt x="31" y="9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24BF1EF-A2E1-41A6-9D9A-667D97BB1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4373563"/>
              <a:ext cx="66675" cy="79375"/>
            </a:xfrm>
            <a:custGeom>
              <a:avLst/>
              <a:gdLst>
                <a:gd name="T0" fmla="*/ 20 w 92"/>
                <a:gd name="T1" fmla="*/ 1 h 110"/>
                <a:gd name="T2" fmla="*/ 53 w 92"/>
                <a:gd name="T3" fmla="*/ 60 h 110"/>
                <a:gd name="T4" fmla="*/ 57 w 92"/>
                <a:gd name="T5" fmla="*/ 58 h 110"/>
                <a:gd name="T6" fmla="*/ 31 w 92"/>
                <a:gd name="T7" fmla="*/ 5 h 110"/>
                <a:gd name="T8" fmla="*/ 88 w 92"/>
                <a:gd name="T9" fmla="*/ 48 h 110"/>
                <a:gd name="T10" fmla="*/ 92 w 92"/>
                <a:gd name="T11" fmla="*/ 110 h 110"/>
                <a:gd name="T12" fmla="*/ 47 w 92"/>
                <a:gd name="T13" fmla="*/ 90 h 110"/>
                <a:gd name="T14" fmla="*/ 20 w 92"/>
                <a:gd name="T15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10">
                  <a:moveTo>
                    <a:pt x="20" y="1"/>
                  </a:moveTo>
                  <a:cubicBezTo>
                    <a:pt x="32" y="22"/>
                    <a:pt x="43" y="41"/>
                    <a:pt x="53" y="60"/>
                  </a:cubicBezTo>
                  <a:cubicBezTo>
                    <a:pt x="54" y="59"/>
                    <a:pt x="55" y="59"/>
                    <a:pt x="57" y="58"/>
                  </a:cubicBezTo>
                  <a:cubicBezTo>
                    <a:pt x="48" y="40"/>
                    <a:pt x="39" y="22"/>
                    <a:pt x="31" y="5"/>
                  </a:cubicBezTo>
                  <a:cubicBezTo>
                    <a:pt x="61" y="0"/>
                    <a:pt x="85" y="17"/>
                    <a:pt x="88" y="48"/>
                  </a:cubicBezTo>
                  <a:cubicBezTo>
                    <a:pt x="90" y="69"/>
                    <a:pt x="91" y="89"/>
                    <a:pt x="92" y="110"/>
                  </a:cubicBezTo>
                  <a:cubicBezTo>
                    <a:pt x="77" y="103"/>
                    <a:pt x="62" y="96"/>
                    <a:pt x="47" y="90"/>
                  </a:cubicBezTo>
                  <a:cubicBezTo>
                    <a:pt x="11" y="74"/>
                    <a:pt x="0" y="41"/>
                    <a:pt x="20" y="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958F887-E181-48D2-BB5D-350DE6647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2" y="4281488"/>
              <a:ext cx="69850" cy="69850"/>
            </a:xfrm>
            <a:custGeom>
              <a:avLst/>
              <a:gdLst>
                <a:gd name="T0" fmla="*/ 54 w 99"/>
                <a:gd name="T1" fmla="*/ 43 h 96"/>
                <a:gd name="T2" fmla="*/ 19 w 99"/>
                <a:gd name="T3" fmla="*/ 96 h 96"/>
                <a:gd name="T4" fmla="*/ 34 w 99"/>
                <a:gd name="T5" fmla="*/ 23 h 96"/>
                <a:gd name="T6" fmla="*/ 94 w 99"/>
                <a:gd name="T7" fmla="*/ 0 h 96"/>
                <a:gd name="T8" fmla="*/ 29 w 99"/>
                <a:gd name="T9" fmla="*/ 94 h 96"/>
                <a:gd name="T10" fmla="*/ 58 w 99"/>
                <a:gd name="T11" fmla="*/ 45 h 96"/>
                <a:gd name="T12" fmla="*/ 54 w 99"/>
                <a:gd name="T13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6">
                  <a:moveTo>
                    <a:pt x="54" y="43"/>
                  </a:moveTo>
                  <a:cubicBezTo>
                    <a:pt x="42" y="60"/>
                    <a:pt x="31" y="77"/>
                    <a:pt x="19" y="96"/>
                  </a:cubicBezTo>
                  <a:cubicBezTo>
                    <a:pt x="0" y="67"/>
                    <a:pt x="7" y="35"/>
                    <a:pt x="34" y="23"/>
                  </a:cubicBezTo>
                  <a:cubicBezTo>
                    <a:pt x="54" y="14"/>
                    <a:pt x="74" y="8"/>
                    <a:pt x="94" y="0"/>
                  </a:cubicBezTo>
                  <a:cubicBezTo>
                    <a:pt x="99" y="70"/>
                    <a:pt x="81" y="96"/>
                    <a:pt x="29" y="94"/>
                  </a:cubicBezTo>
                  <a:cubicBezTo>
                    <a:pt x="38" y="78"/>
                    <a:pt x="48" y="61"/>
                    <a:pt x="58" y="45"/>
                  </a:cubicBezTo>
                  <a:cubicBezTo>
                    <a:pt x="56" y="44"/>
                    <a:pt x="55" y="44"/>
                    <a:pt x="54" y="4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964703A-95F5-4037-BDAD-9DBA2663E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4359275"/>
              <a:ext cx="61913" cy="77788"/>
            </a:xfrm>
            <a:custGeom>
              <a:avLst/>
              <a:gdLst>
                <a:gd name="T0" fmla="*/ 85 w 85"/>
                <a:gd name="T1" fmla="*/ 108 h 108"/>
                <a:gd name="T2" fmla="*/ 33 w 85"/>
                <a:gd name="T3" fmla="*/ 83 h 108"/>
                <a:gd name="T4" fmla="*/ 12 w 85"/>
                <a:gd name="T5" fmla="*/ 11 h 108"/>
                <a:gd name="T6" fmla="*/ 25 w 85"/>
                <a:gd name="T7" fmla="*/ 4 h 108"/>
                <a:gd name="T8" fmla="*/ 81 w 85"/>
                <a:gd name="T9" fmla="*/ 48 h 108"/>
                <a:gd name="T10" fmla="*/ 82 w 85"/>
                <a:gd name="T11" fmla="*/ 78 h 108"/>
                <a:gd name="T12" fmla="*/ 85 w 85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8">
                  <a:moveTo>
                    <a:pt x="85" y="108"/>
                  </a:moveTo>
                  <a:cubicBezTo>
                    <a:pt x="66" y="99"/>
                    <a:pt x="49" y="92"/>
                    <a:pt x="33" y="83"/>
                  </a:cubicBezTo>
                  <a:cubicBezTo>
                    <a:pt x="12" y="72"/>
                    <a:pt x="0" y="31"/>
                    <a:pt x="12" y="11"/>
                  </a:cubicBezTo>
                  <a:cubicBezTo>
                    <a:pt x="14" y="8"/>
                    <a:pt x="20" y="5"/>
                    <a:pt x="25" y="4"/>
                  </a:cubicBezTo>
                  <a:cubicBezTo>
                    <a:pt x="51" y="0"/>
                    <a:pt x="78" y="21"/>
                    <a:pt x="81" y="48"/>
                  </a:cubicBezTo>
                  <a:cubicBezTo>
                    <a:pt x="82" y="58"/>
                    <a:pt x="82" y="68"/>
                    <a:pt x="82" y="78"/>
                  </a:cubicBezTo>
                  <a:cubicBezTo>
                    <a:pt x="83" y="87"/>
                    <a:pt x="84" y="96"/>
                    <a:pt x="85" y="10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5AC8AF8-1968-43B3-AC3D-8B3BB4434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4276725"/>
              <a:ext cx="58738" cy="76200"/>
            </a:xfrm>
            <a:custGeom>
              <a:avLst/>
              <a:gdLst>
                <a:gd name="T0" fmla="*/ 83 w 83"/>
                <a:gd name="T1" fmla="*/ 0 h 106"/>
                <a:gd name="T2" fmla="*/ 79 w 83"/>
                <a:gd name="T3" fmla="*/ 60 h 106"/>
                <a:gd name="T4" fmla="*/ 24 w 83"/>
                <a:gd name="T5" fmla="*/ 102 h 106"/>
                <a:gd name="T6" fmla="*/ 12 w 83"/>
                <a:gd name="T7" fmla="*/ 94 h 106"/>
                <a:gd name="T8" fmla="*/ 32 w 83"/>
                <a:gd name="T9" fmla="*/ 24 h 106"/>
                <a:gd name="T10" fmla="*/ 83 w 83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6">
                  <a:moveTo>
                    <a:pt x="83" y="0"/>
                  </a:moveTo>
                  <a:cubicBezTo>
                    <a:pt x="82" y="21"/>
                    <a:pt x="81" y="41"/>
                    <a:pt x="79" y="60"/>
                  </a:cubicBezTo>
                  <a:cubicBezTo>
                    <a:pt x="76" y="86"/>
                    <a:pt x="49" y="106"/>
                    <a:pt x="24" y="102"/>
                  </a:cubicBezTo>
                  <a:cubicBezTo>
                    <a:pt x="20" y="101"/>
                    <a:pt x="14" y="98"/>
                    <a:pt x="12" y="94"/>
                  </a:cubicBezTo>
                  <a:cubicBezTo>
                    <a:pt x="0" y="75"/>
                    <a:pt x="12" y="35"/>
                    <a:pt x="32" y="24"/>
                  </a:cubicBezTo>
                  <a:cubicBezTo>
                    <a:pt x="48" y="15"/>
                    <a:pt x="65" y="8"/>
                    <a:pt x="83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D3F7D5B-4477-4FD6-9DDD-242E7AE28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" y="4387850"/>
              <a:ext cx="57150" cy="60325"/>
            </a:xfrm>
            <a:custGeom>
              <a:avLst/>
              <a:gdLst>
                <a:gd name="T0" fmla="*/ 0 w 79"/>
                <a:gd name="T1" fmla="*/ 0 h 84"/>
                <a:gd name="T2" fmla="*/ 45 w 79"/>
                <a:gd name="T3" fmla="*/ 13 h 84"/>
                <a:gd name="T4" fmla="*/ 70 w 79"/>
                <a:gd name="T5" fmla="*/ 32 h 84"/>
                <a:gd name="T6" fmla="*/ 66 w 79"/>
                <a:gd name="T7" fmla="*/ 78 h 84"/>
                <a:gd name="T8" fmla="*/ 12 w 79"/>
                <a:gd name="T9" fmla="*/ 52 h 84"/>
                <a:gd name="T10" fmla="*/ 6 w 79"/>
                <a:gd name="T11" fmla="*/ 27 h 84"/>
                <a:gd name="T12" fmla="*/ 0 w 79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">
                  <a:moveTo>
                    <a:pt x="0" y="0"/>
                  </a:moveTo>
                  <a:cubicBezTo>
                    <a:pt x="17" y="5"/>
                    <a:pt x="32" y="8"/>
                    <a:pt x="45" y="13"/>
                  </a:cubicBezTo>
                  <a:cubicBezTo>
                    <a:pt x="55" y="17"/>
                    <a:pt x="65" y="24"/>
                    <a:pt x="70" y="32"/>
                  </a:cubicBezTo>
                  <a:cubicBezTo>
                    <a:pt x="79" y="46"/>
                    <a:pt x="75" y="74"/>
                    <a:pt x="66" y="78"/>
                  </a:cubicBezTo>
                  <a:cubicBezTo>
                    <a:pt x="53" y="84"/>
                    <a:pt x="18" y="68"/>
                    <a:pt x="12" y="52"/>
                  </a:cubicBezTo>
                  <a:cubicBezTo>
                    <a:pt x="9" y="44"/>
                    <a:pt x="8" y="36"/>
                    <a:pt x="6" y="27"/>
                  </a:cubicBezTo>
                  <a:cubicBezTo>
                    <a:pt x="4" y="19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957DC7A-BC9A-4F68-B151-8C5E8A79E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" y="4416425"/>
              <a:ext cx="52388" cy="68263"/>
            </a:xfrm>
            <a:custGeom>
              <a:avLst/>
              <a:gdLst>
                <a:gd name="T0" fmla="*/ 18 w 73"/>
                <a:gd name="T1" fmla="*/ 0 h 94"/>
                <a:gd name="T2" fmla="*/ 57 w 73"/>
                <a:gd name="T3" fmla="*/ 33 h 94"/>
                <a:gd name="T4" fmla="*/ 46 w 73"/>
                <a:gd name="T5" fmla="*/ 91 h 94"/>
                <a:gd name="T6" fmla="*/ 37 w 73"/>
                <a:gd name="T7" fmla="*/ 94 h 94"/>
                <a:gd name="T8" fmla="*/ 6 w 73"/>
                <a:gd name="T9" fmla="*/ 37 h 94"/>
                <a:gd name="T10" fmla="*/ 18 w 73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4">
                  <a:moveTo>
                    <a:pt x="18" y="0"/>
                  </a:moveTo>
                  <a:cubicBezTo>
                    <a:pt x="31" y="10"/>
                    <a:pt x="45" y="20"/>
                    <a:pt x="57" y="33"/>
                  </a:cubicBezTo>
                  <a:cubicBezTo>
                    <a:pt x="73" y="51"/>
                    <a:pt x="67" y="77"/>
                    <a:pt x="46" y="91"/>
                  </a:cubicBezTo>
                  <a:cubicBezTo>
                    <a:pt x="43" y="92"/>
                    <a:pt x="39" y="94"/>
                    <a:pt x="37" y="94"/>
                  </a:cubicBezTo>
                  <a:cubicBezTo>
                    <a:pt x="15" y="87"/>
                    <a:pt x="0" y="59"/>
                    <a:pt x="6" y="37"/>
                  </a:cubicBezTo>
                  <a:cubicBezTo>
                    <a:pt x="10" y="24"/>
                    <a:pt x="15" y="11"/>
                    <a:pt x="18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C5A090A-A617-47FE-9FB5-AC053003D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" y="4487863"/>
              <a:ext cx="50800" cy="73025"/>
            </a:xfrm>
            <a:custGeom>
              <a:avLst/>
              <a:gdLst>
                <a:gd name="T0" fmla="*/ 39 w 70"/>
                <a:gd name="T1" fmla="*/ 0 h 102"/>
                <a:gd name="T2" fmla="*/ 61 w 70"/>
                <a:gd name="T3" fmla="*/ 45 h 102"/>
                <a:gd name="T4" fmla="*/ 37 w 70"/>
                <a:gd name="T5" fmla="*/ 100 h 102"/>
                <a:gd name="T6" fmla="*/ 24 w 70"/>
                <a:gd name="T7" fmla="*/ 99 h 102"/>
                <a:gd name="T8" fmla="*/ 11 w 70"/>
                <a:gd name="T9" fmla="*/ 39 h 102"/>
                <a:gd name="T10" fmla="*/ 39 w 70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2">
                  <a:moveTo>
                    <a:pt x="39" y="0"/>
                  </a:moveTo>
                  <a:cubicBezTo>
                    <a:pt x="47" y="16"/>
                    <a:pt x="54" y="30"/>
                    <a:pt x="61" y="45"/>
                  </a:cubicBezTo>
                  <a:cubicBezTo>
                    <a:pt x="70" y="66"/>
                    <a:pt x="58" y="93"/>
                    <a:pt x="37" y="100"/>
                  </a:cubicBezTo>
                  <a:cubicBezTo>
                    <a:pt x="33" y="102"/>
                    <a:pt x="28" y="101"/>
                    <a:pt x="24" y="99"/>
                  </a:cubicBezTo>
                  <a:cubicBezTo>
                    <a:pt x="7" y="89"/>
                    <a:pt x="0" y="56"/>
                    <a:pt x="11" y="39"/>
                  </a:cubicBezTo>
                  <a:cubicBezTo>
                    <a:pt x="19" y="26"/>
                    <a:pt x="29" y="13"/>
                    <a:pt x="39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9BCE89CD-45BB-4E58-907D-1941DAE4B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2" y="4764088"/>
              <a:ext cx="85725" cy="87313"/>
            </a:xfrm>
            <a:custGeom>
              <a:avLst/>
              <a:gdLst>
                <a:gd name="T0" fmla="*/ 99 w 121"/>
                <a:gd name="T1" fmla="*/ 107 h 122"/>
                <a:gd name="T2" fmla="*/ 99 w 121"/>
                <a:gd name="T3" fmla="*/ 111 h 122"/>
                <a:gd name="T4" fmla="*/ 14 w 121"/>
                <a:gd name="T5" fmla="*/ 65 h 122"/>
                <a:gd name="T6" fmla="*/ 0 w 121"/>
                <a:gd name="T7" fmla="*/ 0 h 122"/>
                <a:gd name="T8" fmla="*/ 78 w 121"/>
                <a:gd name="T9" fmla="*/ 24 h 122"/>
                <a:gd name="T10" fmla="*/ 99 w 121"/>
                <a:gd name="T11" fmla="*/ 107 h 122"/>
                <a:gd name="T12" fmla="*/ 92 w 121"/>
                <a:gd name="T13" fmla="*/ 86 h 122"/>
                <a:gd name="T14" fmla="*/ 48 w 121"/>
                <a:gd name="T15" fmla="*/ 52 h 122"/>
                <a:gd name="T16" fmla="*/ 44 w 121"/>
                <a:gd name="T17" fmla="*/ 56 h 122"/>
                <a:gd name="T18" fmla="*/ 64 w 121"/>
                <a:gd name="T19" fmla="*/ 71 h 122"/>
                <a:gd name="T20" fmla="*/ 99 w 121"/>
                <a:gd name="T21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2">
                  <a:moveTo>
                    <a:pt x="99" y="107"/>
                  </a:moveTo>
                  <a:cubicBezTo>
                    <a:pt x="99" y="108"/>
                    <a:pt x="100" y="111"/>
                    <a:pt x="99" y="111"/>
                  </a:cubicBezTo>
                  <a:cubicBezTo>
                    <a:pt x="67" y="122"/>
                    <a:pt x="22" y="97"/>
                    <a:pt x="14" y="65"/>
                  </a:cubicBezTo>
                  <a:cubicBezTo>
                    <a:pt x="9" y="44"/>
                    <a:pt x="5" y="22"/>
                    <a:pt x="0" y="0"/>
                  </a:cubicBezTo>
                  <a:cubicBezTo>
                    <a:pt x="26" y="8"/>
                    <a:pt x="53" y="14"/>
                    <a:pt x="78" y="24"/>
                  </a:cubicBezTo>
                  <a:cubicBezTo>
                    <a:pt x="109" y="36"/>
                    <a:pt x="121" y="84"/>
                    <a:pt x="99" y="107"/>
                  </a:cubicBezTo>
                  <a:cubicBezTo>
                    <a:pt x="97" y="100"/>
                    <a:pt x="97" y="91"/>
                    <a:pt x="92" y="86"/>
                  </a:cubicBezTo>
                  <a:cubicBezTo>
                    <a:pt x="78" y="74"/>
                    <a:pt x="63" y="63"/>
                    <a:pt x="48" y="52"/>
                  </a:cubicBezTo>
                  <a:cubicBezTo>
                    <a:pt x="46" y="53"/>
                    <a:pt x="45" y="55"/>
                    <a:pt x="44" y="56"/>
                  </a:cubicBezTo>
                  <a:cubicBezTo>
                    <a:pt x="51" y="61"/>
                    <a:pt x="58" y="65"/>
                    <a:pt x="64" y="71"/>
                  </a:cubicBezTo>
                  <a:cubicBezTo>
                    <a:pt x="76" y="83"/>
                    <a:pt x="87" y="95"/>
                    <a:pt x="99" y="10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56F73E43-5889-44F7-89BC-A1C537B8828C}"/>
              </a:ext>
            </a:extLst>
          </p:cNvPr>
          <p:cNvGrpSpPr/>
          <p:nvPr/>
        </p:nvGrpSpPr>
        <p:grpSpPr>
          <a:xfrm rot="10800000">
            <a:off x="6923046" y="4177506"/>
            <a:ext cx="2284413" cy="887413"/>
            <a:chOff x="-141288" y="4221163"/>
            <a:chExt cx="2284413" cy="887413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5005CC5-5F2D-471A-9481-17FA8E694E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825" y="4221163"/>
              <a:ext cx="2005013" cy="758825"/>
            </a:xfrm>
            <a:custGeom>
              <a:avLst/>
              <a:gdLst>
                <a:gd name="T0" fmla="*/ 1782 w 2792"/>
                <a:gd name="T1" fmla="*/ 60 h 1055"/>
                <a:gd name="T2" fmla="*/ 1937 w 2792"/>
                <a:gd name="T3" fmla="*/ 141 h 1055"/>
                <a:gd name="T4" fmla="*/ 2098 w 2792"/>
                <a:gd name="T5" fmla="*/ 185 h 1055"/>
                <a:gd name="T6" fmla="*/ 1783 w 2792"/>
                <a:gd name="T7" fmla="*/ 329 h 1055"/>
                <a:gd name="T8" fmla="*/ 1710 w 2792"/>
                <a:gd name="T9" fmla="*/ 526 h 1055"/>
                <a:gd name="T10" fmla="*/ 2207 w 2792"/>
                <a:gd name="T11" fmla="*/ 494 h 1055"/>
                <a:gd name="T12" fmla="*/ 2324 w 2792"/>
                <a:gd name="T13" fmla="*/ 358 h 1055"/>
                <a:gd name="T14" fmla="*/ 2406 w 2792"/>
                <a:gd name="T15" fmla="*/ 318 h 1055"/>
                <a:gd name="T16" fmla="*/ 2395 w 2792"/>
                <a:gd name="T17" fmla="*/ 407 h 1055"/>
                <a:gd name="T18" fmla="*/ 2361 w 2792"/>
                <a:gd name="T19" fmla="*/ 371 h 1055"/>
                <a:gd name="T20" fmla="*/ 2366 w 2792"/>
                <a:gd name="T21" fmla="*/ 381 h 1055"/>
                <a:gd name="T22" fmla="*/ 2403 w 2792"/>
                <a:gd name="T23" fmla="*/ 388 h 1055"/>
                <a:gd name="T24" fmla="*/ 2354 w 2792"/>
                <a:gd name="T25" fmla="*/ 340 h 1055"/>
                <a:gd name="T26" fmla="*/ 2305 w 2792"/>
                <a:gd name="T27" fmla="*/ 433 h 1055"/>
                <a:gd name="T28" fmla="*/ 2501 w 2792"/>
                <a:gd name="T29" fmla="*/ 525 h 1055"/>
                <a:gd name="T30" fmla="*/ 2202 w 2792"/>
                <a:gd name="T31" fmla="*/ 527 h 1055"/>
                <a:gd name="T32" fmla="*/ 2764 w 2792"/>
                <a:gd name="T33" fmla="*/ 572 h 1055"/>
                <a:gd name="T34" fmla="*/ 2453 w 2792"/>
                <a:gd name="T35" fmla="*/ 603 h 1055"/>
                <a:gd name="T36" fmla="*/ 2112 w 2792"/>
                <a:gd name="T37" fmla="*/ 505 h 1055"/>
                <a:gd name="T38" fmla="*/ 1687 w 2792"/>
                <a:gd name="T39" fmla="*/ 568 h 1055"/>
                <a:gd name="T40" fmla="*/ 1792 w 2792"/>
                <a:gd name="T41" fmla="*/ 558 h 1055"/>
                <a:gd name="T42" fmla="*/ 2035 w 2792"/>
                <a:gd name="T43" fmla="*/ 610 h 1055"/>
                <a:gd name="T44" fmla="*/ 2301 w 2792"/>
                <a:gd name="T45" fmla="*/ 787 h 1055"/>
                <a:gd name="T46" fmla="*/ 2028 w 2792"/>
                <a:gd name="T47" fmla="*/ 621 h 1055"/>
                <a:gd name="T48" fmla="*/ 2139 w 2792"/>
                <a:gd name="T49" fmla="*/ 901 h 1055"/>
                <a:gd name="T50" fmla="*/ 1799 w 2792"/>
                <a:gd name="T51" fmla="*/ 910 h 1055"/>
                <a:gd name="T52" fmla="*/ 1990 w 2792"/>
                <a:gd name="T53" fmla="*/ 621 h 1055"/>
                <a:gd name="T54" fmla="*/ 1476 w 2792"/>
                <a:gd name="T55" fmla="*/ 710 h 1055"/>
                <a:gd name="T56" fmla="*/ 1026 w 2792"/>
                <a:gd name="T57" fmla="*/ 892 h 1055"/>
                <a:gd name="T58" fmla="*/ 1379 w 2792"/>
                <a:gd name="T59" fmla="*/ 893 h 1055"/>
                <a:gd name="T60" fmla="*/ 1594 w 2792"/>
                <a:gd name="T61" fmla="*/ 882 h 1055"/>
                <a:gd name="T62" fmla="*/ 1118 w 2792"/>
                <a:gd name="T63" fmla="*/ 941 h 1055"/>
                <a:gd name="T64" fmla="*/ 682 w 2792"/>
                <a:gd name="T65" fmla="*/ 655 h 1055"/>
                <a:gd name="T66" fmla="*/ 132 w 2792"/>
                <a:gd name="T67" fmla="*/ 663 h 1055"/>
                <a:gd name="T68" fmla="*/ 90 w 2792"/>
                <a:gd name="T69" fmla="*/ 776 h 1055"/>
                <a:gd name="T70" fmla="*/ 121 w 2792"/>
                <a:gd name="T71" fmla="*/ 551 h 1055"/>
                <a:gd name="T72" fmla="*/ 695 w 2792"/>
                <a:gd name="T73" fmla="*/ 596 h 1055"/>
                <a:gd name="T74" fmla="*/ 896 w 2792"/>
                <a:gd name="T75" fmla="*/ 804 h 1055"/>
                <a:gd name="T76" fmla="*/ 1199 w 2792"/>
                <a:gd name="T77" fmla="*/ 676 h 1055"/>
                <a:gd name="T78" fmla="*/ 1273 w 2792"/>
                <a:gd name="T79" fmla="*/ 529 h 1055"/>
                <a:gd name="T80" fmla="*/ 1427 w 2792"/>
                <a:gd name="T81" fmla="*/ 580 h 1055"/>
                <a:gd name="T82" fmla="*/ 1294 w 2792"/>
                <a:gd name="T83" fmla="*/ 661 h 1055"/>
                <a:gd name="T84" fmla="*/ 1346 w 2792"/>
                <a:gd name="T85" fmla="*/ 604 h 1055"/>
                <a:gd name="T86" fmla="*/ 1306 w 2792"/>
                <a:gd name="T87" fmla="*/ 616 h 1055"/>
                <a:gd name="T88" fmla="*/ 1365 w 2792"/>
                <a:gd name="T89" fmla="*/ 659 h 1055"/>
                <a:gd name="T90" fmla="*/ 1355 w 2792"/>
                <a:gd name="T91" fmla="*/ 536 h 1055"/>
                <a:gd name="T92" fmla="*/ 1248 w 2792"/>
                <a:gd name="T93" fmla="*/ 595 h 1055"/>
                <a:gd name="T94" fmla="*/ 1005 w 2792"/>
                <a:gd name="T95" fmla="*/ 847 h 1055"/>
                <a:gd name="T96" fmla="*/ 1519 w 2792"/>
                <a:gd name="T97" fmla="*/ 630 h 1055"/>
                <a:gd name="T98" fmla="*/ 1865 w 2792"/>
                <a:gd name="T99" fmla="*/ 244 h 1055"/>
                <a:gd name="T100" fmla="*/ 1920 w 2792"/>
                <a:gd name="T101" fmla="*/ 88 h 1055"/>
                <a:gd name="T102" fmla="*/ 1846 w 2792"/>
                <a:gd name="T103" fmla="*/ 22 h 1055"/>
                <a:gd name="T104" fmla="*/ 1806 w 2792"/>
                <a:gd name="T105" fmla="*/ 120 h 1055"/>
                <a:gd name="T106" fmla="*/ 2014 w 2792"/>
                <a:gd name="T107" fmla="*/ 637 h 1055"/>
                <a:gd name="T108" fmla="*/ 1923 w 2792"/>
                <a:gd name="T109" fmla="*/ 682 h 1055"/>
                <a:gd name="T110" fmla="*/ 1868 w 2792"/>
                <a:gd name="T111" fmla="*/ 1015 h 1055"/>
                <a:gd name="T112" fmla="*/ 2131 w 2792"/>
                <a:gd name="T113" fmla="*/ 84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2" h="1055">
                  <a:moveTo>
                    <a:pt x="1806" y="120"/>
                  </a:moveTo>
                  <a:cubicBezTo>
                    <a:pt x="1783" y="110"/>
                    <a:pt x="1773" y="86"/>
                    <a:pt x="1782" y="60"/>
                  </a:cubicBezTo>
                  <a:cubicBezTo>
                    <a:pt x="1797" y="16"/>
                    <a:pt x="1855" y="0"/>
                    <a:pt x="1897" y="30"/>
                  </a:cubicBezTo>
                  <a:cubicBezTo>
                    <a:pt x="1935" y="58"/>
                    <a:pt x="1946" y="98"/>
                    <a:pt x="1937" y="141"/>
                  </a:cubicBezTo>
                  <a:cubicBezTo>
                    <a:pt x="1931" y="169"/>
                    <a:pt x="1917" y="194"/>
                    <a:pt x="1907" y="221"/>
                  </a:cubicBezTo>
                  <a:cubicBezTo>
                    <a:pt x="1966" y="194"/>
                    <a:pt x="2031" y="181"/>
                    <a:pt x="2098" y="185"/>
                  </a:cubicBezTo>
                  <a:cubicBezTo>
                    <a:pt x="2023" y="189"/>
                    <a:pt x="1949" y="201"/>
                    <a:pt x="1885" y="244"/>
                  </a:cubicBezTo>
                  <a:cubicBezTo>
                    <a:pt x="1849" y="269"/>
                    <a:pt x="1811" y="296"/>
                    <a:pt x="1783" y="329"/>
                  </a:cubicBezTo>
                  <a:cubicBezTo>
                    <a:pt x="1714" y="410"/>
                    <a:pt x="1650" y="496"/>
                    <a:pt x="1588" y="582"/>
                  </a:cubicBezTo>
                  <a:cubicBezTo>
                    <a:pt x="1629" y="563"/>
                    <a:pt x="1668" y="543"/>
                    <a:pt x="1710" y="526"/>
                  </a:cubicBezTo>
                  <a:cubicBezTo>
                    <a:pt x="1834" y="477"/>
                    <a:pt x="1962" y="469"/>
                    <a:pt x="2093" y="484"/>
                  </a:cubicBezTo>
                  <a:cubicBezTo>
                    <a:pt x="2131" y="488"/>
                    <a:pt x="2169" y="492"/>
                    <a:pt x="2207" y="494"/>
                  </a:cubicBezTo>
                  <a:cubicBezTo>
                    <a:pt x="2241" y="496"/>
                    <a:pt x="2267" y="480"/>
                    <a:pt x="2282" y="449"/>
                  </a:cubicBezTo>
                  <a:cubicBezTo>
                    <a:pt x="2297" y="419"/>
                    <a:pt x="2309" y="388"/>
                    <a:pt x="2324" y="358"/>
                  </a:cubicBezTo>
                  <a:cubicBezTo>
                    <a:pt x="2332" y="343"/>
                    <a:pt x="2343" y="329"/>
                    <a:pt x="2355" y="318"/>
                  </a:cubicBezTo>
                  <a:cubicBezTo>
                    <a:pt x="2370" y="306"/>
                    <a:pt x="2389" y="306"/>
                    <a:pt x="2406" y="318"/>
                  </a:cubicBezTo>
                  <a:cubicBezTo>
                    <a:pt x="2425" y="331"/>
                    <a:pt x="2431" y="350"/>
                    <a:pt x="2427" y="373"/>
                  </a:cubicBezTo>
                  <a:cubicBezTo>
                    <a:pt x="2424" y="391"/>
                    <a:pt x="2413" y="404"/>
                    <a:pt x="2395" y="407"/>
                  </a:cubicBezTo>
                  <a:cubicBezTo>
                    <a:pt x="2385" y="408"/>
                    <a:pt x="2371" y="403"/>
                    <a:pt x="2362" y="396"/>
                  </a:cubicBezTo>
                  <a:cubicBezTo>
                    <a:pt x="2358" y="392"/>
                    <a:pt x="2358" y="378"/>
                    <a:pt x="2361" y="371"/>
                  </a:cubicBezTo>
                  <a:cubicBezTo>
                    <a:pt x="2363" y="365"/>
                    <a:pt x="2373" y="362"/>
                    <a:pt x="2381" y="362"/>
                  </a:cubicBezTo>
                  <a:cubicBezTo>
                    <a:pt x="2376" y="368"/>
                    <a:pt x="2368" y="374"/>
                    <a:pt x="2366" y="381"/>
                  </a:cubicBezTo>
                  <a:cubicBezTo>
                    <a:pt x="2365" y="385"/>
                    <a:pt x="2374" y="395"/>
                    <a:pt x="2379" y="396"/>
                  </a:cubicBezTo>
                  <a:cubicBezTo>
                    <a:pt x="2387" y="396"/>
                    <a:pt x="2397" y="393"/>
                    <a:pt x="2403" y="388"/>
                  </a:cubicBezTo>
                  <a:cubicBezTo>
                    <a:pt x="2416" y="376"/>
                    <a:pt x="2415" y="354"/>
                    <a:pt x="2402" y="341"/>
                  </a:cubicBezTo>
                  <a:cubicBezTo>
                    <a:pt x="2388" y="327"/>
                    <a:pt x="2366" y="326"/>
                    <a:pt x="2354" y="340"/>
                  </a:cubicBezTo>
                  <a:cubicBezTo>
                    <a:pt x="2344" y="350"/>
                    <a:pt x="2337" y="363"/>
                    <a:pt x="2331" y="375"/>
                  </a:cubicBezTo>
                  <a:cubicBezTo>
                    <a:pt x="2322" y="394"/>
                    <a:pt x="2314" y="414"/>
                    <a:pt x="2305" y="433"/>
                  </a:cubicBezTo>
                  <a:cubicBezTo>
                    <a:pt x="2291" y="465"/>
                    <a:pt x="2271" y="493"/>
                    <a:pt x="2233" y="501"/>
                  </a:cubicBezTo>
                  <a:cubicBezTo>
                    <a:pt x="2277" y="521"/>
                    <a:pt x="2427" y="534"/>
                    <a:pt x="2501" y="525"/>
                  </a:cubicBezTo>
                  <a:cubicBezTo>
                    <a:pt x="2394" y="553"/>
                    <a:pt x="2289" y="523"/>
                    <a:pt x="2182" y="517"/>
                  </a:cubicBezTo>
                  <a:cubicBezTo>
                    <a:pt x="2189" y="520"/>
                    <a:pt x="2196" y="524"/>
                    <a:pt x="2202" y="527"/>
                  </a:cubicBezTo>
                  <a:cubicBezTo>
                    <a:pt x="2326" y="588"/>
                    <a:pt x="2458" y="604"/>
                    <a:pt x="2594" y="592"/>
                  </a:cubicBezTo>
                  <a:cubicBezTo>
                    <a:pt x="2651" y="587"/>
                    <a:pt x="2707" y="578"/>
                    <a:pt x="2764" y="572"/>
                  </a:cubicBezTo>
                  <a:cubicBezTo>
                    <a:pt x="2773" y="571"/>
                    <a:pt x="2783" y="571"/>
                    <a:pt x="2792" y="571"/>
                  </a:cubicBezTo>
                  <a:cubicBezTo>
                    <a:pt x="2679" y="588"/>
                    <a:pt x="2567" y="610"/>
                    <a:pt x="2453" y="603"/>
                  </a:cubicBezTo>
                  <a:cubicBezTo>
                    <a:pt x="2348" y="597"/>
                    <a:pt x="2250" y="568"/>
                    <a:pt x="2157" y="519"/>
                  </a:cubicBezTo>
                  <a:cubicBezTo>
                    <a:pt x="2143" y="512"/>
                    <a:pt x="2128" y="506"/>
                    <a:pt x="2112" y="505"/>
                  </a:cubicBezTo>
                  <a:cubicBezTo>
                    <a:pt x="1973" y="489"/>
                    <a:pt x="1837" y="502"/>
                    <a:pt x="1707" y="559"/>
                  </a:cubicBezTo>
                  <a:cubicBezTo>
                    <a:pt x="1700" y="562"/>
                    <a:pt x="1694" y="565"/>
                    <a:pt x="1687" y="568"/>
                  </a:cubicBezTo>
                  <a:cubicBezTo>
                    <a:pt x="1686" y="569"/>
                    <a:pt x="1684" y="570"/>
                    <a:pt x="1681" y="572"/>
                  </a:cubicBezTo>
                  <a:cubicBezTo>
                    <a:pt x="1719" y="567"/>
                    <a:pt x="1756" y="560"/>
                    <a:pt x="1792" y="558"/>
                  </a:cubicBezTo>
                  <a:cubicBezTo>
                    <a:pt x="1869" y="554"/>
                    <a:pt x="1941" y="570"/>
                    <a:pt x="2009" y="609"/>
                  </a:cubicBezTo>
                  <a:cubicBezTo>
                    <a:pt x="2015" y="613"/>
                    <a:pt x="2026" y="612"/>
                    <a:pt x="2035" y="610"/>
                  </a:cubicBezTo>
                  <a:cubicBezTo>
                    <a:pt x="2110" y="592"/>
                    <a:pt x="2181" y="597"/>
                    <a:pt x="2242" y="649"/>
                  </a:cubicBezTo>
                  <a:cubicBezTo>
                    <a:pt x="2284" y="684"/>
                    <a:pt x="2304" y="731"/>
                    <a:pt x="2301" y="787"/>
                  </a:cubicBezTo>
                  <a:cubicBezTo>
                    <a:pt x="2298" y="717"/>
                    <a:pt x="2267" y="664"/>
                    <a:pt x="2206" y="632"/>
                  </a:cubicBezTo>
                  <a:cubicBezTo>
                    <a:pt x="2150" y="602"/>
                    <a:pt x="2091" y="602"/>
                    <a:pt x="2028" y="621"/>
                  </a:cubicBezTo>
                  <a:cubicBezTo>
                    <a:pt x="2038" y="629"/>
                    <a:pt x="2044" y="635"/>
                    <a:pt x="2051" y="641"/>
                  </a:cubicBezTo>
                  <a:cubicBezTo>
                    <a:pt x="2128" y="711"/>
                    <a:pt x="2164" y="796"/>
                    <a:pt x="2139" y="901"/>
                  </a:cubicBezTo>
                  <a:cubicBezTo>
                    <a:pt x="2118" y="990"/>
                    <a:pt x="2038" y="1055"/>
                    <a:pt x="1953" y="1055"/>
                  </a:cubicBezTo>
                  <a:cubicBezTo>
                    <a:pt x="1870" y="1054"/>
                    <a:pt x="1804" y="993"/>
                    <a:pt x="1799" y="910"/>
                  </a:cubicBezTo>
                  <a:cubicBezTo>
                    <a:pt x="1793" y="826"/>
                    <a:pt x="1829" y="760"/>
                    <a:pt x="1886" y="705"/>
                  </a:cubicBezTo>
                  <a:cubicBezTo>
                    <a:pt x="1918" y="674"/>
                    <a:pt x="1955" y="649"/>
                    <a:pt x="1990" y="621"/>
                  </a:cubicBezTo>
                  <a:cubicBezTo>
                    <a:pt x="1957" y="601"/>
                    <a:pt x="1918" y="588"/>
                    <a:pt x="1876" y="583"/>
                  </a:cubicBezTo>
                  <a:cubicBezTo>
                    <a:pt x="1724" y="564"/>
                    <a:pt x="1589" y="608"/>
                    <a:pt x="1476" y="710"/>
                  </a:cubicBezTo>
                  <a:cubicBezTo>
                    <a:pt x="1375" y="802"/>
                    <a:pt x="1262" y="865"/>
                    <a:pt x="1126" y="884"/>
                  </a:cubicBezTo>
                  <a:cubicBezTo>
                    <a:pt x="1094" y="889"/>
                    <a:pt x="1061" y="889"/>
                    <a:pt x="1026" y="892"/>
                  </a:cubicBezTo>
                  <a:cubicBezTo>
                    <a:pt x="1061" y="907"/>
                    <a:pt x="1096" y="914"/>
                    <a:pt x="1132" y="918"/>
                  </a:cubicBezTo>
                  <a:cubicBezTo>
                    <a:pt x="1216" y="928"/>
                    <a:pt x="1298" y="909"/>
                    <a:pt x="1379" y="893"/>
                  </a:cubicBezTo>
                  <a:cubicBezTo>
                    <a:pt x="1430" y="883"/>
                    <a:pt x="1481" y="876"/>
                    <a:pt x="1531" y="871"/>
                  </a:cubicBezTo>
                  <a:cubicBezTo>
                    <a:pt x="1552" y="869"/>
                    <a:pt x="1573" y="876"/>
                    <a:pt x="1594" y="882"/>
                  </a:cubicBezTo>
                  <a:cubicBezTo>
                    <a:pt x="1506" y="864"/>
                    <a:pt x="1426" y="897"/>
                    <a:pt x="1344" y="916"/>
                  </a:cubicBezTo>
                  <a:cubicBezTo>
                    <a:pt x="1270" y="934"/>
                    <a:pt x="1195" y="948"/>
                    <a:pt x="1118" y="941"/>
                  </a:cubicBezTo>
                  <a:cubicBezTo>
                    <a:pt x="1023" y="931"/>
                    <a:pt x="940" y="891"/>
                    <a:pt x="864" y="834"/>
                  </a:cubicBezTo>
                  <a:cubicBezTo>
                    <a:pt x="795" y="782"/>
                    <a:pt x="740" y="717"/>
                    <a:pt x="682" y="655"/>
                  </a:cubicBezTo>
                  <a:cubicBezTo>
                    <a:pt x="646" y="616"/>
                    <a:pt x="608" y="580"/>
                    <a:pt x="561" y="554"/>
                  </a:cubicBezTo>
                  <a:cubicBezTo>
                    <a:pt x="420" y="477"/>
                    <a:pt x="210" y="530"/>
                    <a:pt x="132" y="663"/>
                  </a:cubicBezTo>
                  <a:cubicBezTo>
                    <a:pt x="122" y="680"/>
                    <a:pt x="114" y="699"/>
                    <a:pt x="107" y="718"/>
                  </a:cubicBezTo>
                  <a:cubicBezTo>
                    <a:pt x="101" y="736"/>
                    <a:pt x="96" y="755"/>
                    <a:pt x="90" y="776"/>
                  </a:cubicBezTo>
                  <a:cubicBezTo>
                    <a:pt x="61" y="770"/>
                    <a:pt x="31" y="764"/>
                    <a:pt x="0" y="758"/>
                  </a:cubicBezTo>
                  <a:cubicBezTo>
                    <a:pt x="20" y="675"/>
                    <a:pt x="57" y="605"/>
                    <a:pt x="121" y="551"/>
                  </a:cubicBezTo>
                  <a:cubicBezTo>
                    <a:pt x="198" y="486"/>
                    <a:pt x="289" y="463"/>
                    <a:pt x="387" y="458"/>
                  </a:cubicBezTo>
                  <a:cubicBezTo>
                    <a:pt x="513" y="451"/>
                    <a:pt x="613" y="504"/>
                    <a:pt x="695" y="596"/>
                  </a:cubicBezTo>
                  <a:cubicBezTo>
                    <a:pt x="730" y="634"/>
                    <a:pt x="761" y="675"/>
                    <a:pt x="796" y="712"/>
                  </a:cubicBezTo>
                  <a:cubicBezTo>
                    <a:pt x="827" y="745"/>
                    <a:pt x="861" y="776"/>
                    <a:pt x="896" y="804"/>
                  </a:cubicBezTo>
                  <a:cubicBezTo>
                    <a:pt x="954" y="851"/>
                    <a:pt x="1017" y="846"/>
                    <a:pt x="1079" y="812"/>
                  </a:cubicBezTo>
                  <a:cubicBezTo>
                    <a:pt x="1136" y="782"/>
                    <a:pt x="1176" y="736"/>
                    <a:pt x="1199" y="676"/>
                  </a:cubicBezTo>
                  <a:cubicBezTo>
                    <a:pt x="1212" y="643"/>
                    <a:pt x="1224" y="609"/>
                    <a:pt x="1239" y="577"/>
                  </a:cubicBezTo>
                  <a:cubicBezTo>
                    <a:pt x="1247" y="560"/>
                    <a:pt x="1259" y="543"/>
                    <a:pt x="1273" y="529"/>
                  </a:cubicBezTo>
                  <a:cubicBezTo>
                    <a:pt x="1297" y="505"/>
                    <a:pt x="1326" y="490"/>
                    <a:pt x="1362" y="503"/>
                  </a:cubicBezTo>
                  <a:cubicBezTo>
                    <a:pt x="1398" y="515"/>
                    <a:pt x="1419" y="544"/>
                    <a:pt x="1427" y="580"/>
                  </a:cubicBezTo>
                  <a:cubicBezTo>
                    <a:pt x="1437" y="626"/>
                    <a:pt x="1414" y="665"/>
                    <a:pt x="1371" y="683"/>
                  </a:cubicBezTo>
                  <a:cubicBezTo>
                    <a:pt x="1342" y="694"/>
                    <a:pt x="1313" y="686"/>
                    <a:pt x="1294" y="661"/>
                  </a:cubicBezTo>
                  <a:cubicBezTo>
                    <a:pt x="1278" y="641"/>
                    <a:pt x="1284" y="609"/>
                    <a:pt x="1305" y="594"/>
                  </a:cubicBezTo>
                  <a:cubicBezTo>
                    <a:pt x="1321" y="584"/>
                    <a:pt x="1334" y="587"/>
                    <a:pt x="1346" y="604"/>
                  </a:cubicBezTo>
                  <a:cubicBezTo>
                    <a:pt x="1341" y="603"/>
                    <a:pt x="1336" y="601"/>
                    <a:pt x="1332" y="602"/>
                  </a:cubicBezTo>
                  <a:cubicBezTo>
                    <a:pt x="1323" y="606"/>
                    <a:pt x="1310" y="609"/>
                    <a:pt x="1306" y="616"/>
                  </a:cubicBezTo>
                  <a:cubicBezTo>
                    <a:pt x="1302" y="624"/>
                    <a:pt x="1303" y="638"/>
                    <a:pt x="1308" y="646"/>
                  </a:cubicBezTo>
                  <a:cubicBezTo>
                    <a:pt x="1319" y="667"/>
                    <a:pt x="1344" y="671"/>
                    <a:pt x="1365" y="659"/>
                  </a:cubicBezTo>
                  <a:cubicBezTo>
                    <a:pt x="1388" y="645"/>
                    <a:pt x="1399" y="623"/>
                    <a:pt x="1398" y="597"/>
                  </a:cubicBezTo>
                  <a:cubicBezTo>
                    <a:pt x="1396" y="569"/>
                    <a:pt x="1382" y="547"/>
                    <a:pt x="1355" y="536"/>
                  </a:cubicBezTo>
                  <a:cubicBezTo>
                    <a:pt x="1328" y="525"/>
                    <a:pt x="1301" y="526"/>
                    <a:pt x="1279" y="547"/>
                  </a:cubicBezTo>
                  <a:cubicBezTo>
                    <a:pt x="1266" y="560"/>
                    <a:pt x="1256" y="578"/>
                    <a:pt x="1248" y="595"/>
                  </a:cubicBezTo>
                  <a:cubicBezTo>
                    <a:pt x="1230" y="632"/>
                    <a:pt x="1218" y="672"/>
                    <a:pt x="1198" y="708"/>
                  </a:cubicBezTo>
                  <a:cubicBezTo>
                    <a:pt x="1156" y="784"/>
                    <a:pt x="1093" y="835"/>
                    <a:pt x="1005" y="847"/>
                  </a:cubicBezTo>
                  <a:cubicBezTo>
                    <a:pt x="1027" y="857"/>
                    <a:pt x="1080" y="858"/>
                    <a:pt x="1125" y="852"/>
                  </a:cubicBezTo>
                  <a:cubicBezTo>
                    <a:pt x="1287" y="831"/>
                    <a:pt x="1416" y="751"/>
                    <a:pt x="1519" y="630"/>
                  </a:cubicBezTo>
                  <a:cubicBezTo>
                    <a:pt x="1581" y="557"/>
                    <a:pt x="1638" y="480"/>
                    <a:pt x="1697" y="406"/>
                  </a:cubicBezTo>
                  <a:cubicBezTo>
                    <a:pt x="1746" y="344"/>
                    <a:pt x="1800" y="289"/>
                    <a:pt x="1865" y="244"/>
                  </a:cubicBezTo>
                  <a:cubicBezTo>
                    <a:pt x="1911" y="211"/>
                    <a:pt x="1935" y="164"/>
                    <a:pt x="1931" y="106"/>
                  </a:cubicBezTo>
                  <a:cubicBezTo>
                    <a:pt x="1930" y="100"/>
                    <a:pt x="1924" y="94"/>
                    <a:pt x="1920" y="88"/>
                  </a:cubicBezTo>
                  <a:cubicBezTo>
                    <a:pt x="1920" y="82"/>
                    <a:pt x="1923" y="76"/>
                    <a:pt x="1921" y="71"/>
                  </a:cubicBezTo>
                  <a:cubicBezTo>
                    <a:pt x="1910" y="41"/>
                    <a:pt x="1878" y="21"/>
                    <a:pt x="1846" y="22"/>
                  </a:cubicBezTo>
                  <a:cubicBezTo>
                    <a:pt x="1819" y="22"/>
                    <a:pt x="1796" y="37"/>
                    <a:pt x="1788" y="60"/>
                  </a:cubicBezTo>
                  <a:cubicBezTo>
                    <a:pt x="1778" y="84"/>
                    <a:pt x="1787" y="104"/>
                    <a:pt x="1806" y="120"/>
                  </a:cubicBezTo>
                  <a:close/>
                  <a:moveTo>
                    <a:pt x="2131" y="844"/>
                  </a:moveTo>
                  <a:cubicBezTo>
                    <a:pt x="2127" y="755"/>
                    <a:pt x="2087" y="687"/>
                    <a:pt x="2014" y="637"/>
                  </a:cubicBezTo>
                  <a:cubicBezTo>
                    <a:pt x="2009" y="633"/>
                    <a:pt x="1998" y="633"/>
                    <a:pt x="1993" y="636"/>
                  </a:cubicBezTo>
                  <a:cubicBezTo>
                    <a:pt x="1969" y="650"/>
                    <a:pt x="1944" y="664"/>
                    <a:pt x="1923" y="682"/>
                  </a:cubicBezTo>
                  <a:cubicBezTo>
                    <a:pt x="1864" y="732"/>
                    <a:pt x="1818" y="791"/>
                    <a:pt x="1809" y="870"/>
                  </a:cubicBezTo>
                  <a:cubicBezTo>
                    <a:pt x="1803" y="928"/>
                    <a:pt x="1820" y="980"/>
                    <a:pt x="1868" y="1015"/>
                  </a:cubicBezTo>
                  <a:cubicBezTo>
                    <a:pt x="1917" y="1050"/>
                    <a:pt x="1971" y="1050"/>
                    <a:pt x="2023" y="1023"/>
                  </a:cubicBezTo>
                  <a:cubicBezTo>
                    <a:pt x="2096" y="986"/>
                    <a:pt x="2127" y="923"/>
                    <a:pt x="2131" y="844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0C70BFA9-B1FC-4EC2-AE4A-3A91D4EE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8" y="4446588"/>
              <a:ext cx="898525" cy="300038"/>
            </a:xfrm>
            <a:custGeom>
              <a:avLst/>
              <a:gdLst>
                <a:gd name="T0" fmla="*/ 0 w 1252"/>
                <a:gd name="T1" fmla="*/ 417 h 417"/>
                <a:gd name="T2" fmla="*/ 317 w 1252"/>
                <a:gd name="T3" fmla="*/ 115 h 417"/>
                <a:gd name="T4" fmla="*/ 807 w 1252"/>
                <a:gd name="T5" fmla="*/ 243 h 417"/>
                <a:gd name="T6" fmla="*/ 923 w 1252"/>
                <a:gd name="T7" fmla="*/ 321 h 417"/>
                <a:gd name="T8" fmla="*/ 1009 w 1252"/>
                <a:gd name="T9" fmla="*/ 350 h 417"/>
                <a:gd name="T10" fmla="*/ 1171 w 1252"/>
                <a:gd name="T11" fmla="*/ 226 h 417"/>
                <a:gd name="T12" fmla="*/ 1062 w 1252"/>
                <a:gd name="T13" fmla="*/ 58 h 417"/>
                <a:gd name="T14" fmla="*/ 938 w 1252"/>
                <a:gd name="T15" fmla="*/ 126 h 417"/>
                <a:gd name="T16" fmla="*/ 972 w 1252"/>
                <a:gd name="T17" fmla="*/ 203 h 417"/>
                <a:gd name="T18" fmla="*/ 1048 w 1252"/>
                <a:gd name="T19" fmla="*/ 172 h 417"/>
                <a:gd name="T20" fmla="*/ 1052 w 1252"/>
                <a:gd name="T21" fmla="*/ 167 h 417"/>
                <a:gd name="T22" fmla="*/ 1008 w 1252"/>
                <a:gd name="T23" fmla="*/ 236 h 417"/>
                <a:gd name="T24" fmla="*/ 896 w 1252"/>
                <a:gd name="T25" fmla="*/ 129 h 417"/>
                <a:gd name="T26" fmla="*/ 1030 w 1252"/>
                <a:gd name="T27" fmla="*/ 4 h 417"/>
                <a:gd name="T28" fmla="*/ 1205 w 1252"/>
                <a:gd name="T29" fmla="*/ 89 h 417"/>
                <a:gd name="T30" fmla="*/ 1213 w 1252"/>
                <a:gd name="T31" fmla="*/ 308 h 417"/>
                <a:gd name="T32" fmla="*/ 1045 w 1252"/>
                <a:gd name="T33" fmla="*/ 390 h 417"/>
                <a:gd name="T34" fmla="*/ 882 w 1252"/>
                <a:gd name="T35" fmla="*/ 335 h 417"/>
                <a:gd name="T36" fmla="*/ 669 w 1252"/>
                <a:gd name="T37" fmla="*/ 197 h 417"/>
                <a:gd name="T38" fmla="*/ 245 w 1252"/>
                <a:gd name="T39" fmla="*/ 159 h 417"/>
                <a:gd name="T40" fmla="*/ 22 w 1252"/>
                <a:gd name="T41" fmla="*/ 376 h 417"/>
                <a:gd name="T42" fmla="*/ 4 w 1252"/>
                <a:gd name="T43" fmla="*/ 412 h 417"/>
                <a:gd name="T44" fmla="*/ 0 w 1252"/>
                <a:gd name="T4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2" h="417">
                  <a:moveTo>
                    <a:pt x="0" y="417"/>
                  </a:moveTo>
                  <a:cubicBezTo>
                    <a:pt x="29" y="271"/>
                    <a:pt x="174" y="138"/>
                    <a:pt x="317" y="115"/>
                  </a:cubicBezTo>
                  <a:cubicBezTo>
                    <a:pt x="499" y="87"/>
                    <a:pt x="659" y="142"/>
                    <a:pt x="807" y="243"/>
                  </a:cubicBezTo>
                  <a:cubicBezTo>
                    <a:pt x="845" y="270"/>
                    <a:pt x="883" y="298"/>
                    <a:pt x="923" y="321"/>
                  </a:cubicBezTo>
                  <a:cubicBezTo>
                    <a:pt x="949" y="336"/>
                    <a:pt x="980" y="346"/>
                    <a:pt x="1009" y="350"/>
                  </a:cubicBezTo>
                  <a:cubicBezTo>
                    <a:pt x="1082" y="361"/>
                    <a:pt x="1158" y="300"/>
                    <a:pt x="1171" y="226"/>
                  </a:cubicBezTo>
                  <a:cubicBezTo>
                    <a:pt x="1184" y="150"/>
                    <a:pt x="1136" y="76"/>
                    <a:pt x="1062" y="58"/>
                  </a:cubicBezTo>
                  <a:cubicBezTo>
                    <a:pt x="1001" y="43"/>
                    <a:pt x="949" y="71"/>
                    <a:pt x="938" y="126"/>
                  </a:cubicBezTo>
                  <a:cubicBezTo>
                    <a:pt x="931" y="160"/>
                    <a:pt x="945" y="192"/>
                    <a:pt x="972" y="203"/>
                  </a:cubicBezTo>
                  <a:cubicBezTo>
                    <a:pt x="1000" y="214"/>
                    <a:pt x="1028" y="203"/>
                    <a:pt x="1048" y="172"/>
                  </a:cubicBezTo>
                  <a:cubicBezTo>
                    <a:pt x="1049" y="171"/>
                    <a:pt x="1051" y="169"/>
                    <a:pt x="1052" y="167"/>
                  </a:cubicBezTo>
                  <a:cubicBezTo>
                    <a:pt x="1065" y="196"/>
                    <a:pt x="1043" y="230"/>
                    <a:pt x="1008" y="236"/>
                  </a:cubicBezTo>
                  <a:cubicBezTo>
                    <a:pt x="948" y="246"/>
                    <a:pt x="889" y="191"/>
                    <a:pt x="896" y="129"/>
                  </a:cubicBezTo>
                  <a:cubicBezTo>
                    <a:pt x="904" y="54"/>
                    <a:pt x="954" y="8"/>
                    <a:pt x="1030" y="4"/>
                  </a:cubicBezTo>
                  <a:cubicBezTo>
                    <a:pt x="1104" y="0"/>
                    <a:pt x="1166" y="22"/>
                    <a:pt x="1205" y="89"/>
                  </a:cubicBezTo>
                  <a:cubicBezTo>
                    <a:pt x="1246" y="160"/>
                    <a:pt x="1252" y="234"/>
                    <a:pt x="1213" y="308"/>
                  </a:cubicBezTo>
                  <a:cubicBezTo>
                    <a:pt x="1177" y="374"/>
                    <a:pt x="1115" y="392"/>
                    <a:pt x="1045" y="390"/>
                  </a:cubicBezTo>
                  <a:cubicBezTo>
                    <a:pt x="985" y="388"/>
                    <a:pt x="932" y="367"/>
                    <a:pt x="882" y="335"/>
                  </a:cubicBezTo>
                  <a:cubicBezTo>
                    <a:pt x="812" y="289"/>
                    <a:pt x="743" y="238"/>
                    <a:pt x="669" y="197"/>
                  </a:cubicBezTo>
                  <a:cubicBezTo>
                    <a:pt x="535" y="123"/>
                    <a:pt x="392" y="108"/>
                    <a:pt x="245" y="159"/>
                  </a:cubicBezTo>
                  <a:cubicBezTo>
                    <a:pt x="137" y="196"/>
                    <a:pt x="70" y="277"/>
                    <a:pt x="22" y="376"/>
                  </a:cubicBezTo>
                  <a:cubicBezTo>
                    <a:pt x="16" y="388"/>
                    <a:pt x="10" y="400"/>
                    <a:pt x="4" y="412"/>
                  </a:cubicBezTo>
                  <a:cubicBezTo>
                    <a:pt x="3" y="413"/>
                    <a:pt x="2" y="414"/>
                    <a:pt x="0" y="41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388BF482-E21B-4163-A071-E464E48CD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" y="4611688"/>
              <a:ext cx="487363" cy="496888"/>
            </a:xfrm>
            <a:custGeom>
              <a:avLst/>
              <a:gdLst>
                <a:gd name="T0" fmla="*/ 550 w 680"/>
                <a:gd name="T1" fmla="*/ 532 h 692"/>
                <a:gd name="T2" fmla="*/ 483 w 680"/>
                <a:gd name="T3" fmla="*/ 522 h 692"/>
                <a:gd name="T4" fmla="*/ 537 w 680"/>
                <a:gd name="T5" fmla="*/ 416 h 692"/>
                <a:gd name="T6" fmla="*/ 612 w 680"/>
                <a:gd name="T7" fmla="*/ 433 h 692"/>
                <a:gd name="T8" fmla="*/ 643 w 680"/>
                <a:gd name="T9" fmla="*/ 606 h 692"/>
                <a:gd name="T10" fmla="*/ 575 w 680"/>
                <a:gd name="T11" fmla="*/ 666 h 692"/>
                <a:gd name="T12" fmla="*/ 428 w 680"/>
                <a:gd name="T13" fmla="*/ 631 h 692"/>
                <a:gd name="T14" fmla="*/ 386 w 680"/>
                <a:gd name="T15" fmla="*/ 517 h 692"/>
                <a:gd name="T16" fmla="*/ 381 w 680"/>
                <a:gd name="T17" fmla="*/ 317 h 692"/>
                <a:gd name="T18" fmla="*/ 218 w 680"/>
                <a:gd name="T19" fmla="*/ 49 h 692"/>
                <a:gd name="T20" fmla="*/ 35 w 680"/>
                <a:gd name="T21" fmla="*/ 17 h 692"/>
                <a:gd name="T22" fmla="*/ 0 w 680"/>
                <a:gd name="T23" fmla="*/ 20 h 692"/>
                <a:gd name="T24" fmla="*/ 143 w 680"/>
                <a:gd name="T25" fmla="*/ 9 h 692"/>
                <a:gd name="T26" fmla="*/ 354 w 680"/>
                <a:gd name="T27" fmla="*/ 173 h 692"/>
                <a:gd name="T28" fmla="*/ 408 w 680"/>
                <a:gd name="T29" fmla="*/ 426 h 692"/>
                <a:gd name="T30" fmla="*/ 411 w 680"/>
                <a:gd name="T31" fmla="*/ 534 h 692"/>
                <a:gd name="T32" fmla="*/ 547 w 680"/>
                <a:gd name="T33" fmla="*/ 627 h 692"/>
                <a:gd name="T34" fmla="*/ 599 w 680"/>
                <a:gd name="T35" fmla="*/ 468 h 692"/>
                <a:gd name="T36" fmla="*/ 520 w 680"/>
                <a:gd name="T37" fmla="*/ 453 h 692"/>
                <a:gd name="T38" fmla="*/ 496 w 680"/>
                <a:gd name="T39" fmla="*/ 499 h 692"/>
                <a:gd name="T40" fmla="*/ 537 w 680"/>
                <a:gd name="T41" fmla="*/ 531 h 692"/>
                <a:gd name="T42" fmla="*/ 550 w 680"/>
                <a:gd name="T43" fmla="*/ 53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0" h="692">
                  <a:moveTo>
                    <a:pt x="550" y="532"/>
                  </a:moveTo>
                  <a:cubicBezTo>
                    <a:pt x="521" y="552"/>
                    <a:pt x="498" y="547"/>
                    <a:pt x="483" y="522"/>
                  </a:cubicBezTo>
                  <a:cubicBezTo>
                    <a:pt x="458" y="478"/>
                    <a:pt x="483" y="428"/>
                    <a:pt x="537" y="416"/>
                  </a:cubicBezTo>
                  <a:cubicBezTo>
                    <a:pt x="564" y="410"/>
                    <a:pt x="590" y="415"/>
                    <a:pt x="612" y="433"/>
                  </a:cubicBezTo>
                  <a:cubicBezTo>
                    <a:pt x="667" y="475"/>
                    <a:pt x="680" y="548"/>
                    <a:pt x="643" y="606"/>
                  </a:cubicBezTo>
                  <a:cubicBezTo>
                    <a:pt x="626" y="633"/>
                    <a:pt x="603" y="653"/>
                    <a:pt x="575" y="666"/>
                  </a:cubicBezTo>
                  <a:cubicBezTo>
                    <a:pt x="520" y="692"/>
                    <a:pt x="466" y="679"/>
                    <a:pt x="428" y="631"/>
                  </a:cubicBezTo>
                  <a:cubicBezTo>
                    <a:pt x="402" y="598"/>
                    <a:pt x="387" y="559"/>
                    <a:pt x="386" y="517"/>
                  </a:cubicBezTo>
                  <a:cubicBezTo>
                    <a:pt x="384" y="450"/>
                    <a:pt x="388" y="383"/>
                    <a:pt x="381" y="317"/>
                  </a:cubicBezTo>
                  <a:cubicBezTo>
                    <a:pt x="370" y="203"/>
                    <a:pt x="317" y="111"/>
                    <a:pt x="218" y="49"/>
                  </a:cubicBezTo>
                  <a:cubicBezTo>
                    <a:pt x="162" y="13"/>
                    <a:pt x="99" y="10"/>
                    <a:pt x="35" y="17"/>
                  </a:cubicBezTo>
                  <a:cubicBezTo>
                    <a:pt x="23" y="18"/>
                    <a:pt x="12" y="20"/>
                    <a:pt x="0" y="20"/>
                  </a:cubicBezTo>
                  <a:cubicBezTo>
                    <a:pt x="46" y="3"/>
                    <a:pt x="94" y="0"/>
                    <a:pt x="143" y="9"/>
                  </a:cubicBezTo>
                  <a:cubicBezTo>
                    <a:pt x="243" y="26"/>
                    <a:pt x="308" y="88"/>
                    <a:pt x="354" y="173"/>
                  </a:cubicBezTo>
                  <a:cubicBezTo>
                    <a:pt x="397" y="252"/>
                    <a:pt x="410" y="337"/>
                    <a:pt x="408" y="426"/>
                  </a:cubicBezTo>
                  <a:cubicBezTo>
                    <a:pt x="408" y="462"/>
                    <a:pt x="406" y="498"/>
                    <a:pt x="411" y="534"/>
                  </a:cubicBezTo>
                  <a:cubicBezTo>
                    <a:pt x="420" y="604"/>
                    <a:pt x="481" y="644"/>
                    <a:pt x="547" y="627"/>
                  </a:cubicBezTo>
                  <a:cubicBezTo>
                    <a:pt x="615" y="608"/>
                    <a:pt x="644" y="522"/>
                    <a:pt x="599" y="468"/>
                  </a:cubicBezTo>
                  <a:cubicBezTo>
                    <a:pt x="579" y="443"/>
                    <a:pt x="548" y="437"/>
                    <a:pt x="520" y="453"/>
                  </a:cubicBezTo>
                  <a:cubicBezTo>
                    <a:pt x="502" y="463"/>
                    <a:pt x="492" y="482"/>
                    <a:pt x="496" y="499"/>
                  </a:cubicBezTo>
                  <a:cubicBezTo>
                    <a:pt x="500" y="517"/>
                    <a:pt x="515" y="529"/>
                    <a:pt x="537" y="531"/>
                  </a:cubicBezTo>
                  <a:cubicBezTo>
                    <a:pt x="540" y="531"/>
                    <a:pt x="543" y="531"/>
                    <a:pt x="550" y="53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00BCF6D-FD36-4D9E-BE6C-E561C6B34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187" y="4621213"/>
              <a:ext cx="134938" cy="120650"/>
            </a:xfrm>
            <a:custGeom>
              <a:avLst/>
              <a:gdLst>
                <a:gd name="T0" fmla="*/ 9 w 189"/>
                <a:gd name="T1" fmla="*/ 30 h 166"/>
                <a:gd name="T2" fmla="*/ 114 w 189"/>
                <a:gd name="T3" fmla="*/ 125 h 166"/>
                <a:gd name="T4" fmla="*/ 12 w 189"/>
                <a:gd name="T5" fmla="*/ 30 h 166"/>
                <a:gd name="T6" fmla="*/ 149 w 189"/>
                <a:gd name="T7" fmla="*/ 74 h 166"/>
                <a:gd name="T8" fmla="*/ 189 w 189"/>
                <a:gd name="T9" fmla="*/ 166 h 166"/>
                <a:gd name="T10" fmla="*/ 81 w 189"/>
                <a:gd name="T11" fmla="*/ 156 h 166"/>
                <a:gd name="T12" fmla="*/ 22 w 189"/>
                <a:gd name="T13" fmla="*/ 111 h 166"/>
                <a:gd name="T14" fmla="*/ 2 w 189"/>
                <a:gd name="T15" fmla="*/ 35 h 166"/>
                <a:gd name="T16" fmla="*/ 9 w 189"/>
                <a:gd name="T17" fmla="*/ 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66">
                  <a:moveTo>
                    <a:pt x="9" y="30"/>
                  </a:moveTo>
                  <a:cubicBezTo>
                    <a:pt x="44" y="61"/>
                    <a:pt x="79" y="93"/>
                    <a:pt x="114" y="125"/>
                  </a:cubicBezTo>
                  <a:cubicBezTo>
                    <a:pt x="83" y="90"/>
                    <a:pt x="63" y="45"/>
                    <a:pt x="12" y="30"/>
                  </a:cubicBezTo>
                  <a:cubicBezTo>
                    <a:pt x="69" y="0"/>
                    <a:pt x="125" y="19"/>
                    <a:pt x="149" y="74"/>
                  </a:cubicBezTo>
                  <a:cubicBezTo>
                    <a:pt x="163" y="105"/>
                    <a:pt x="176" y="136"/>
                    <a:pt x="189" y="166"/>
                  </a:cubicBezTo>
                  <a:cubicBezTo>
                    <a:pt x="155" y="163"/>
                    <a:pt x="118" y="161"/>
                    <a:pt x="81" y="156"/>
                  </a:cubicBezTo>
                  <a:cubicBezTo>
                    <a:pt x="53" y="153"/>
                    <a:pt x="33" y="137"/>
                    <a:pt x="22" y="111"/>
                  </a:cubicBezTo>
                  <a:cubicBezTo>
                    <a:pt x="12" y="87"/>
                    <a:pt x="0" y="63"/>
                    <a:pt x="2" y="35"/>
                  </a:cubicBezTo>
                  <a:cubicBezTo>
                    <a:pt x="4" y="33"/>
                    <a:pt x="7" y="32"/>
                    <a:pt x="9" y="3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CC3EC42-C912-4754-BDC2-42A35DEAB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7" y="4849813"/>
              <a:ext cx="103188" cy="73025"/>
            </a:xfrm>
            <a:custGeom>
              <a:avLst/>
              <a:gdLst>
                <a:gd name="T0" fmla="*/ 142 w 142"/>
                <a:gd name="T1" fmla="*/ 83 h 101"/>
                <a:gd name="T2" fmla="*/ 72 w 142"/>
                <a:gd name="T3" fmla="*/ 97 h 101"/>
                <a:gd name="T4" fmla="*/ 0 w 142"/>
                <a:gd name="T5" fmla="*/ 39 h 101"/>
                <a:gd name="T6" fmla="*/ 6 w 142"/>
                <a:gd name="T7" fmla="*/ 26 h 101"/>
                <a:gd name="T8" fmla="*/ 98 w 142"/>
                <a:gd name="T9" fmla="*/ 31 h 101"/>
                <a:gd name="T10" fmla="*/ 142 w 142"/>
                <a:gd name="T11" fmla="*/ 83 h 101"/>
                <a:gd name="T12" fmla="*/ 15 w 142"/>
                <a:gd name="T13" fmla="*/ 27 h 101"/>
                <a:gd name="T14" fmla="*/ 12 w 142"/>
                <a:gd name="T15" fmla="*/ 33 h 101"/>
                <a:gd name="T16" fmla="*/ 77 w 142"/>
                <a:gd name="T17" fmla="*/ 67 h 101"/>
                <a:gd name="T18" fmla="*/ 79 w 142"/>
                <a:gd name="T19" fmla="*/ 62 h 101"/>
                <a:gd name="T20" fmla="*/ 15 w 142"/>
                <a:gd name="T21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1">
                  <a:moveTo>
                    <a:pt x="142" y="83"/>
                  </a:moveTo>
                  <a:cubicBezTo>
                    <a:pt x="118" y="87"/>
                    <a:pt x="95" y="93"/>
                    <a:pt x="72" y="97"/>
                  </a:cubicBezTo>
                  <a:cubicBezTo>
                    <a:pt x="44" y="101"/>
                    <a:pt x="2" y="67"/>
                    <a:pt x="0" y="39"/>
                  </a:cubicBezTo>
                  <a:cubicBezTo>
                    <a:pt x="0" y="35"/>
                    <a:pt x="3" y="29"/>
                    <a:pt x="6" y="26"/>
                  </a:cubicBezTo>
                  <a:cubicBezTo>
                    <a:pt x="34" y="0"/>
                    <a:pt x="74" y="2"/>
                    <a:pt x="98" y="31"/>
                  </a:cubicBezTo>
                  <a:cubicBezTo>
                    <a:pt x="113" y="48"/>
                    <a:pt x="127" y="65"/>
                    <a:pt x="142" y="83"/>
                  </a:cubicBezTo>
                  <a:close/>
                  <a:moveTo>
                    <a:pt x="15" y="27"/>
                  </a:moveTo>
                  <a:cubicBezTo>
                    <a:pt x="14" y="29"/>
                    <a:pt x="13" y="31"/>
                    <a:pt x="12" y="33"/>
                  </a:cubicBezTo>
                  <a:cubicBezTo>
                    <a:pt x="33" y="44"/>
                    <a:pt x="55" y="55"/>
                    <a:pt x="77" y="67"/>
                  </a:cubicBezTo>
                  <a:cubicBezTo>
                    <a:pt x="78" y="65"/>
                    <a:pt x="78" y="63"/>
                    <a:pt x="79" y="62"/>
                  </a:cubicBezTo>
                  <a:cubicBezTo>
                    <a:pt x="58" y="50"/>
                    <a:pt x="36" y="39"/>
                    <a:pt x="15" y="2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860DB5D8-AB68-4047-88F2-7720CD02F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" y="4773613"/>
              <a:ext cx="92075" cy="77788"/>
            </a:xfrm>
            <a:custGeom>
              <a:avLst/>
              <a:gdLst>
                <a:gd name="T0" fmla="*/ 15 w 129"/>
                <a:gd name="T1" fmla="*/ 85 h 108"/>
                <a:gd name="T2" fmla="*/ 6 w 129"/>
                <a:gd name="T3" fmla="*/ 76 h 108"/>
                <a:gd name="T4" fmla="*/ 50 w 129"/>
                <a:gd name="T5" fmla="*/ 9 h 108"/>
                <a:gd name="T6" fmla="*/ 129 w 129"/>
                <a:gd name="T7" fmla="*/ 0 h 108"/>
                <a:gd name="T8" fmla="*/ 103 w 129"/>
                <a:gd name="T9" fmla="*/ 63 h 108"/>
                <a:gd name="T10" fmla="*/ 13 w 129"/>
                <a:gd name="T11" fmla="*/ 93 h 108"/>
                <a:gd name="T12" fmla="*/ 14 w 129"/>
                <a:gd name="T13" fmla="*/ 84 h 108"/>
                <a:gd name="T14" fmla="*/ 76 w 129"/>
                <a:gd name="T15" fmla="*/ 45 h 108"/>
                <a:gd name="T16" fmla="*/ 22 w 129"/>
                <a:gd name="T17" fmla="*/ 69 h 108"/>
                <a:gd name="T18" fmla="*/ 15 w 129"/>
                <a:gd name="T19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08">
                  <a:moveTo>
                    <a:pt x="15" y="85"/>
                  </a:moveTo>
                  <a:cubicBezTo>
                    <a:pt x="12" y="82"/>
                    <a:pt x="6" y="79"/>
                    <a:pt x="6" y="76"/>
                  </a:cubicBezTo>
                  <a:cubicBezTo>
                    <a:pt x="0" y="49"/>
                    <a:pt x="23" y="14"/>
                    <a:pt x="50" y="9"/>
                  </a:cubicBezTo>
                  <a:cubicBezTo>
                    <a:pt x="76" y="5"/>
                    <a:pt x="103" y="3"/>
                    <a:pt x="129" y="0"/>
                  </a:cubicBezTo>
                  <a:cubicBezTo>
                    <a:pt x="120" y="21"/>
                    <a:pt x="112" y="42"/>
                    <a:pt x="103" y="63"/>
                  </a:cubicBezTo>
                  <a:cubicBezTo>
                    <a:pt x="90" y="91"/>
                    <a:pt x="40" y="108"/>
                    <a:pt x="13" y="93"/>
                  </a:cubicBezTo>
                  <a:cubicBezTo>
                    <a:pt x="12" y="93"/>
                    <a:pt x="14" y="87"/>
                    <a:pt x="14" y="84"/>
                  </a:cubicBezTo>
                  <a:cubicBezTo>
                    <a:pt x="35" y="71"/>
                    <a:pt x="56" y="58"/>
                    <a:pt x="76" y="45"/>
                  </a:cubicBezTo>
                  <a:cubicBezTo>
                    <a:pt x="57" y="51"/>
                    <a:pt x="39" y="59"/>
                    <a:pt x="22" y="69"/>
                  </a:cubicBezTo>
                  <a:cubicBezTo>
                    <a:pt x="18" y="72"/>
                    <a:pt x="17" y="79"/>
                    <a:pt x="15" y="85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550EB13-37FD-40F8-BF92-47BE3E153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2250" y="4349750"/>
              <a:ext cx="103188" cy="73025"/>
            </a:xfrm>
            <a:custGeom>
              <a:avLst/>
              <a:gdLst>
                <a:gd name="T0" fmla="*/ 142 w 142"/>
                <a:gd name="T1" fmla="*/ 84 h 103"/>
                <a:gd name="T2" fmla="*/ 73 w 142"/>
                <a:gd name="T3" fmla="*/ 98 h 103"/>
                <a:gd name="T4" fmla="*/ 0 w 142"/>
                <a:gd name="T5" fmla="*/ 41 h 103"/>
                <a:gd name="T6" fmla="*/ 9 w 142"/>
                <a:gd name="T7" fmla="*/ 25 h 103"/>
                <a:gd name="T8" fmla="*/ 101 w 142"/>
                <a:gd name="T9" fmla="*/ 35 h 103"/>
                <a:gd name="T10" fmla="*/ 142 w 142"/>
                <a:gd name="T11" fmla="*/ 84 h 103"/>
                <a:gd name="T12" fmla="*/ 76 w 142"/>
                <a:gd name="T13" fmla="*/ 68 h 103"/>
                <a:gd name="T14" fmla="*/ 80 w 142"/>
                <a:gd name="T15" fmla="*/ 63 h 103"/>
                <a:gd name="T16" fmla="*/ 14 w 142"/>
                <a:gd name="T17" fmla="*/ 29 h 103"/>
                <a:gd name="T18" fmla="*/ 11 w 142"/>
                <a:gd name="T19" fmla="*/ 34 h 103"/>
                <a:gd name="T20" fmla="*/ 76 w 142"/>
                <a:gd name="T21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3">
                  <a:moveTo>
                    <a:pt x="142" y="84"/>
                  </a:moveTo>
                  <a:cubicBezTo>
                    <a:pt x="118" y="89"/>
                    <a:pt x="96" y="94"/>
                    <a:pt x="73" y="98"/>
                  </a:cubicBezTo>
                  <a:cubicBezTo>
                    <a:pt x="45" y="103"/>
                    <a:pt x="2" y="69"/>
                    <a:pt x="0" y="41"/>
                  </a:cubicBezTo>
                  <a:cubicBezTo>
                    <a:pt x="0" y="36"/>
                    <a:pt x="5" y="29"/>
                    <a:pt x="9" y="25"/>
                  </a:cubicBezTo>
                  <a:cubicBezTo>
                    <a:pt x="41" y="0"/>
                    <a:pt x="75" y="4"/>
                    <a:pt x="101" y="35"/>
                  </a:cubicBezTo>
                  <a:cubicBezTo>
                    <a:pt x="114" y="51"/>
                    <a:pt x="128" y="67"/>
                    <a:pt x="142" y="84"/>
                  </a:cubicBezTo>
                  <a:close/>
                  <a:moveTo>
                    <a:pt x="76" y="68"/>
                  </a:moveTo>
                  <a:cubicBezTo>
                    <a:pt x="77" y="66"/>
                    <a:pt x="79" y="65"/>
                    <a:pt x="80" y="63"/>
                  </a:cubicBezTo>
                  <a:cubicBezTo>
                    <a:pt x="58" y="52"/>
                    <a:pt x="36" y="40"/>
                    <a:pt x="14" y="29"/>
                  </a:cubicBezTo>
                  <a:cubicBezTo>
                    <a:pt x="13" y="31"/>
                    <a:pt x="12" y="32"/>
                    <a:pt x="11" y="34"/>
                  </a:cubicBezTo>
                  <a:cubicBezTo>
                    <a:pt x="33" y="45"/>
                    <a:pt x="55" y="56"/>
                    <a:pt x="76" y="6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36C09A99-32C7-42CD-A3CA-1A92472D5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0" y="4637088"/>
              <a:ext cx="73025" cy="90488"/>
            </a:xfrm>
            <a:custGeom>
              <a:avLst/>
              <a:gdLst>
                <a:gd name="T0" fmla="*/ 20 w 102"/>
                <a:gd name="T1" fmla="*/ 0 h 126"/>
                <a:gd name="T2" fmla="*/ 61 w 102"/>
                <a:gd name="T3" fmla="*/ 77 h 126"/>
                <a:gd name="T4" fmla="*/ 65 w 102"/>
                <a:gd name="T5" fmla="*/ 75 h 126"/>
                <a:gd name="T6" fmla="*/ 31 w 102"/>
                <a:gd name="T7" fmla="*/ 4 h 126"/>
                <a:gd name="T8" fmla="*/ 99 w 102"/>
                <a:gd name="T9" fmla="*/ 67 h 126"/>
                <a:gd name="T10" fmla="*/ 102 w 102"/>
                <a:gd name="T11" fmla="*/ 126 h 126"/>
                <a:gd name="T12" fmla="*/ 39 w 102"/>
                <a:gd name="T13" fmla="*/ 97 h 126"/>
                <a:gd name="T14" fmla="*/ 20 w 102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26">
                  <a:moveTo>
                    <a:pt x="20" y="0"/>
                  </a:moveTo>
                  <a:cubicBezTo>
                    <a:pt x="35" y="29"/>
                    <a:pt x="48" y="53"/>
                    <a:pt x="61" y="77"/>
                  </a:cubicBezTo>
                  <a:cubicBezTo>
                    <a:pt x="62" y="77"/>
                    <a:pt x="64" y="76"/>
                    <a:pt x="65" y="75"/>
                  </a:cubicBezTo>
                  <a:cubicBezTo>
                    <a:pt x="53" y="51"/>
                    <a:pt x="42" y="27"/>
                    <a:pt x="31" y="4"/>
                  </a:cubicBezTo>
                  <a:cubicBezTo>
                    <a:pt x="73" y="2"/>
                    <a:pt x="97" y="24"/>
                    <a:pt x="99" y="67"/>
                  </a:cubicBezTo>
                  <a:cubicBezTo>
                    <a:pt x="99" y="86"/>
                    <a:pt x="101" y="106"/>
                    <a:pt x="102" y="126"/>
                  </a:cubicBezTo>
                  <a:cubicBezTo>
                    <a:pt x="81" y="116"/>
                    <a:pt x="60" y="108"/>
                    <a:pt x="39" y="97"/>
                  </a:cubicBezTo>
                  <a:cubicBezTo>
                    <a:pt x="9" y="82"/>
                    <a:pt x="0" y="43"/>
                    <a:pt x="2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D1F24F39-C896-4286-AB6B-6C8E71A06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7" y="4543425"/>
              <a:ext cx="77788" cy="85725"/>
            </a:xfrm>
            <a:custGeom>
              <a:avLst/>
              <a:gdLst>
                <a:gd name="T0" fmla="*/ 108 w 108"/>
                <a:gd name="T1" fmla="*/ 0 h 121"/>
                <a:gd name="T2" fmla="*/ 103 w 108"/>
                <a:gd name="T3" fmla="*/ 58 h 121"/>
                <a:gd name="T4" fmla="*/ 18 w 108"/>
                <a:gd name="T5" fmla="*/ 105 h 121"/>
                <a:gd name="T6" fmla="*/ 12 w 108"/>
                <a:gd name="T7" fmla="*/ 97 h 121"/>
                <a:gd name="T8" fmla="*/ 42 w 108"/>
                <a:gd name="T9" fmla="*/ 24 h 121"/>
                <a:gd name="T10" fmla="*/ 108 w 108"/>
                <a:gd name="T11" fmla="*/ 0 h 121"/>
                <a:gd name="T12" fmla="*/ 31 w 108"/>
                <a:gd name="T13" fmla="*/ 97 h 121"/>
                <a:gd name="T14" fmla="*/ 36 w 108"/>
                <a:gd name="T15" fmla="*/ 100 h 121"/>
                <a:gd name="T16" fmla="*/ 64 w 108"/>
                <a:gd name="T17" fmla="*/ 52 h 121"/>
                <a:gd name="T18" fmla="*/ 59 w 108"/>
                <a:gd name="T19" fmla="*/ 49 h 121"/>
                <a:gd name="T20" fmla="*/ 31 w 108"/>
                <a:gd name="T21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21">
                  <a:moveTo>
                    <a:pt x="108" y="0"/>
                  </a:moveTo>
                  <a:cubicBezTo>
                    <a:pt x="106" y="20"/>
                    <a:pt x="105" y="39"/>
                    <a:pt x="103" y="58"/>
                  </a:cubicBezTo>
                  <a:cubicBezTo>
                    <a:pt x="100" y="91"/>
                    <a:pt x="47" y="121"/>
                    <a:pt x="18" y="105"/>
                  </a:cubicBezTo>
                  <a:cubicBezTo>
                    <a:pt x="15" y="104"/>
                    <a:pt x="13" y="100"/>
                    <a:pt x="12" y="97"/>
                  </a:cubicBezTo>
                  <a:cubicBezTo>
                    <a:pt x="0" y="69"/>
                    <a:pt x="13" y="36"/>
                    <a:pt x="42" y="24"/>
                  </a:cubicBezTo>
                  <a:cubicBezTo>
                    <a:pt x="63" y="15"/>
                    <a:pt x="85" y="8"/>
                    <a:pt x="108" y="0"/>
                  </a:cubicBezTo>
                  <a:close/>
                  <a:moveTo>
                    <a:pt x="31" y="97"/>
                  </a:moveTo>
                  <a:cubicBezTo>
                    <a:pt x="32" y="98"/>
                    <a:pt x="34" y="99"/>
                    <a:pt x="36" y="100"/>
                  </a:cubicBezTo>
                  <a:cubicBezTo>
                    <a:pt x="45" y="84"/>
                    <a:pt x="55" y="68"/>
                    <a:pt x="64" y="52"/>
                  </a:cubicBezTo>
                  <a:cubicBezTo>
                    <a:pt x="62" y="51"/>
                    <a:pt x="61" y="50"/>
                    <a:pt x="59" y="49"/>
                  </a:cubicBezTo>
                  <a:cubicBezTo>
                    <a:pt x="50" y="65"/>
                    <a:pt x="40" y="81"/>
                    <a:pt x="31" y="9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42ED99AB-29DF-4E71-95EA-0AF269808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4373563"/>
              <a:ext cx="66675" cy="79375"/>
            </a:xfrm>
            <a:custGeom>
              <a:avLst/>
              <a:gdLst>
                <a:gd name="T0" fmla="*/ 20 w 92"/>
                <a:gd name="T1" fmla="*/ 1 h 110"/>
                <a:gd name="T2" fmla="*/ 53 w 92"/>
                <a:gd name="T3" fmla="*/ 60 h 110"/>
                <a:gd name="T4" fmla="*/ 57 w 92"/>
                <a:gd name="T5" fmla="*/ 58 h 110"/>
                <a:gd name="T6" fmla="*/ 31 w 92"/>
                <a:gd name="T7" fmla="*/ 5 h 110"/>
                <a:gd name="T8" fmla="*/ 88 w 92"/>
                <a:gd name="T9" fmla="*/ 48 h 110"/>
                <a:gd name="T10" fmla="*/ 92 w 92"/>
                <a:gd name="T11" fmla="*/ 110 h 110"/>
                <a:gd name="T12" fmla="*/ 47 w 92"/>
                <a:gd name="T13" fmla="*/ 90 h 110"/>
                <a:gd name="T14" fmla="*/ 20 w 92"/>
                <a:gd name="T15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10">
                  <a:moveTo>
                    <a:pt x="20" y="1"/>
                  </a:moveTo>
                  <a:cubicBezTo>
                    <a:pt x="32" y="22"/>
                    <a:pt x="43" y="41"/>
                    <a:pt x="53" y="60"/>
                  </a:cubicBezTo>
                  <a:cubicBezTo>
                    <a:pt x="54" y="59"/>
                    <a:pt x="55" y="59"/>
                    <a:pt x="57" y="58"/>
                  </a:cubicBezTo>
                  <a:cubicBezTo>
                    <a:pt x="48" y="40"/>
                    <a:pt x="39" y="22"/>
                    <a:pt x="31" y="5"/>
                  </a:cubicBezTo>
                  <a:cubicBezTo>
                    <a:pt x="61" y="0"/>
                    <a:pt x="85" y="17"/>
                    <a:pt x="88" y="48"/>
                  </a:cubicBezTo>
                  <a:cubicBezTo>
                    <a:pt x="90" y="69"/>
                    <a:pt x="91" y="89"/>
                    <a:pt x="92" y="110"/>
                  </a:cubicBezTo>
                  <a:cubicBezTo>
                    <a:pt x="77" y="103"/>
                    <a:pt x="62" y="96"/>
                    <a:pt x="47" y="90"/>
                  </a:cubicBezTo>
                  <a:cubicBezTo>
                    <a:pt x="11" y="74"/>
                    <a:pt x="0" y="41"/>
                    <a:pt x="20" y="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80FCC8EF-F03C-424E-9D8D-09A6FF1E9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2" y="4281488"/>
              <a:ext cx="69850" cy="69850"/>
            </a:xfrm>
            <a:custGeom>
              <a:avLst/>
              <a:gdLst>
                <a:gd name="T0" fmla="*/ 54 w 99"/>
                <a:gd name="T1" fmla="*/ 43 h 96"/>
                <a:gd name="T2" fmla="*/ 19 w 99"/>
                <a:gd name="T3" fmla="*/ 96 h 96"/>
                <a:gd name="T4" fmla="*/ 34 w 99"/>
                <a:gd name="T5" fmla="*/ 23 h 96"/>
                <a:gd name="T6" fmla="*/ 94 w 99"/>
                <a:gd name="T7" fmla="*/ 0 h 96"/>
                <a:gd name="T8" fmla="*/ 29 w 99"/>
                <a:gd name="T9" fmla="*/ 94 h 96"/>
                <a:gd name="T10" fmla="*/ 58 w 99"/>
                <a:gd name="T11" fmla="*/ 45 h 96"/>
                <a:gd name="T12" fmla="*/ 54 w 99"/>
                <a:gd name="T13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6">
                  <a:moveTo>
                    <a:pt x="54" y="43"/>
                  </a:moveTo>
                  <a:cubicBezTo>
                    <a:pt x="42" y="60"/>
                    <a:pt x="31" y="77"/>
                    <a:pt x="19" y="96"/>
                  </a:cubicBezTo>
                  <a:cubicBezTo>
                    <a:pt x="0" y="67"/>
                    <a:pt x="7" y="35"/>
                    <a:pt x="34" y="23"/>
                  </a:cubicBezTo>
                  <a:cubicBezTo>
                    <a:pt x="54" y="14"/>
                    <a:pt x="74" y="8"/>
                    <a:pt x="94" y="0"/>
                  </a:cubicBezTo>
                  <a:cubicBezTo>
                    <a:pt x="99" y="70"/>
                    <a:pt x="81" y="96"/>
                    <a:pt x="29" y="94"/>
                  </a:cubicBezTo>
                  <a:cubicBezTo>
                    <a:pt x="38" y="78"/>
                    <a:pt x="48" y="61"/>
                    <a:pt x="58" y="45"/>
                  </a:cubicBezTo>
                  <a:cubicBezTo>
                    <a:pt x="56" y="44"/>
                    <a:pt x="55" y="44"/>
                    <a:pt x="54" y="4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D53FB68-DB5C-4896-A358-59BEE79D0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4359275"/>
              <a:ext cx="61913" cy="77788"/>
            </a:xfrm>
            <a:custGeom>
              <a:avLst/>
              <a:gdLst>
                <a:gd name="T0" fmla="*/ 85 w 85"/>
                <a:gd name="T1" fmla="*/ 108 h 108"/>
                <a:gd name="T2" fmla="*/ 33 w 85"/>
                <a:gd name="T3" fmla="*/ 83 h 108"/>
                <a:gd name="T4" fmla="*/ 12 w 85"/>
                <a:gd name="T5" fmla="*/ 11 h 108"/>
                <a:gd name="T6" fmla="*/ 25 w 85"/>
                <a:gd name="T7" fmla="*/ 4 h 108"/>
                <a:gd name="T8" fmla="*/ 81 w 85"/>
                <a:gd name="T9" fmla="*/ 48 h 108"/>
                <a:gd name="T10" fmla="*/ 82 w 85"/>
                <a:gd name="T11" fmla="*/ 78 h 108"/>
                <a:gd name="T12" fmla="*/ 85 w 85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8">
                  <a:moveTo>
                    <a:pt x="85" y="108"/>
                  </a:moveTo>
                  <a:cubicBezTo>
                    <a:pt x="66" y="99"/>
                    <a:pt x="49" y="92"/>
                    <a:pt x="33" y="83"/>
                  </a:cubicBezTo>
                  <a:cubicBezTo>
                    <a:pt x="12" y="72"/>
                    <a:pt x="0" y="31"/>
                    <a:pt x="12" y="11"/>
                  </a:cubicBezTo>
                  <a:cubicBezTo>
                    <a:pt x="14" y="8"/>
                    <a:pt x="20" y="5"/>
                    <a:pt x="25" y="4"/>
                  </a:cubicBezTo>
                  <a:cubicBezTo>
                    <a:pt x="51" y="0"/>
                    <a:pt x="78" y="21"/>
                    <a:pt x="81" y="48"/>
                  </a:cubicBezTo>
                  <a:cubicBezTo>
                    <a:pt x="82" y="58"/>
                    <a:pt x="82" y="68"/>
                    <a:pt x="82" y="78"/>
                  </a:cubicBezTo>
                  <a:cubicBezTo>
                    <a:pt x="83" y="87"/>
                    <a:pt x="84" y="96"/>
                    <a:pt x="85" y="10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DAE74D92-D716-4BD7-94FC-5E2F8658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4276725"/>
              <a:ext cx="58738" cy="76200"/>
            </a:xfrm>
            <a:custGeom>
              <a:avLst/>
              <a:gdLst>
                <a:gd name="T0" fmla="*/ 83 w 83"/>
                <a:gd name="T1" fmla="*/ 0 h 106"/>
                <a:gd name="T2" fmla="*/ 79 w 83"/>
                <a:gd name="T3" fmla="*/ 60 h 106"/>
                <a:gd name="T4" fmla="*/ 24 w 83"/>
                <a:gd name="T5" fmla="*/ 102 h 106"/>
                <a:gd name="T6" fmla="*/ 12 w 83"/>
                <a:gd name="T7" fmla="*/ 94 h 106"/>
                <a:gd name="T8" fmla="*/ 32 w 83"/>
                <a:gd name="T9" fmla="*/ 24 h 106"/>
                <a:gd name="T10" fmla="*/ 83 w 83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6">
                  <a:moveTo>
                    <a:pt x="83" y="0"/>
                  </a:moveTo>
                  <a:cubicBezTo>
                    <a:pt x="82" y="21"/>
                    <a:pt x="81" y="41"/>
                    <a:pt x="79" y="60"/>
                  </a:cubicBezTo>
                  <a:cubicBezTo>
                    <a:pt x="76" y="86"/>
                    <a:pt x="49" y="106"/>
                    <a:pt x="24" y="102"/>
                  </a:cubicBezTo>
                  <a:cubicBezTo>
                    <a:pt x="20" y="101"/>
                    <a:pt x="14" y="98"/>
                    <a:pt x="12" y="94"/>
                  </a:cubicBezTo>
                  <a:cubicBezTo>
                    <a:pt x="0" y="75"/>
                    <a:pt x="12" y="35"/>
                    <a:pt x="32" y="24"/>
                  </a:cubicBezTo>
                  <a:cubicBezTo>
                    <a:pt x="48" y="15"/>
                    <a:pt x="65" y="8"/>
                    <a:pt x="83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50D0718-FE04-4AE2-80E9-5A6FD03D2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" y="4387850"/>
              <a:ext cx="57150" cy="60325"/>
            </a:xfrm>
            <a:custGeom>
              <a:avLst/>
              <a:gdLst>
                <a:gd name="T0" fmla="*/ 0 w 79"/>
                <a:gd name="T1" fmla="*/ 0 h 84"/>
                <a:gd name="T2" fmla="*/ 45 w 79"/>
                <a:gd name="T3" fmla="*/ 13 h 84"/>
                <a:gd name="T4" fmla="*/ 70 w 79"/>
                <a:gd name="T5" fmla="*/ 32 h 84"/>
                <a:gd name="T6" fmla="*/ 66 w 79"/>
                <a:gd name="T7" fmla="*/ 78 h 84"/>
                <a:gd name="T8" fmla="*/ 12 w 79"/>
                <a:gd name="T9" fmla="*/ 52 h 84"/>
                <a:gd name="T10" fmla="*/ 6 w 79"/>
                <a:gd name="T11" fmla="*/ 27 h 84"/>
                <a:gd name="T12" fmla="*/ 0 w 79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">
                  <a:moveTo>
                    <a:pt x="0" y="0"/>
                  </a:moveTo>
                  <a:cubicBezTo>
                    <a:pt x="17" y="5"/>
                    <a:pt x="32" y="8"/>
                    <a:pt x="45" y="13"/>
                  </a:cubicBezTo>
                  <a:cubicBezTo>
                    <a:pt x="55" y="17"/>
                    <a:pt x="65" y="24"/>
                    <a:pt x="70" y="32"/>
                  </a:cubicBezTo>
                  <a:cubicBezTo>
                    <a:pt x="79" y="46"/>
                    <a:pt x="75" y="74"/>
                    <a:pt x="66" y="78"/>
                  </a:cubicBezTo>
                  <a:cubicBezTo>
                    <a:pt x="53" y="84"/>
                    <a:pt x="18" y="68"/>
                    <a:pt x="12" y="52"/>
                  </a:cubicBezTo>
                  <a:cubicBezTo>
                    <a:pt x="9" y="44"/>
                    <a:pt x="8" y="36"/>
                    <a:pt x="6" y="27"/>
                  </a:cubicBezTo>
                  <a:cubicBezTo>
                    <a:pt x="4" y="19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7C440476-4A97-4C04-9225-608A59742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" y="4416425"/>
              <a:ext cx="52388" cy="68263"/>
            </a:xfrm>
            <a:custGeom>
              <a:avLst/>
              <a:gdLst>
                <a:gd name="T0" fmla="*/ 18 w 73"/>
                <a:gd name="T1" fmla="*/ 0 h 94"/>
                <a:gd name="T2" fmla="*/ 57 w 73"/>
                <a:gd name="T3" fmla="*/ 33 h 94"/>
                <a:gd name="T4" fmla="*/ 46 w 73"/>
                <a:gd name="T5" fmla="*/ 91 h 94"/>
                <a:gd name="T6" fmla="*/ 37 w 73"/>
                <a:gd name="T7" fmla="*/ 94 h 94"/>
                <a:gd name="T8" fmla="*/ 6 w 73"/>
                <a:gd name="T9" fmla="*/ 37 h 94"/>
                <a:gd name="T10" fmla="*/ 18 w 73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4">
                  <a:moveTo>
                    <a:pt x="18" y="0"/>
                  </a:moveTo>
                  <a:cubicBezTo>
                    <a:pt x="31" y="10"/>
                    <a:pt x="45" y="20"/>
                    <a:pt x="57" y="33"/>
                  </a:cubicBezTo>
                  <a:cubicBezTo>
                    <a:pt x="73" y="51"/>
                    <a:pt x="67" y="77"/>
                    <a:pt x="46" y="91"/>
                  </a:cubicBezTo>
                  <a:cubicBezTo>
                    <a:pt x="43" y="92"/>
                    <a:pt x="39" y="94"/>
                    <a:pt x="37" y="94"/>
                  </a:cubicBezTo>
                  <a:cubicBezTo>
                    <a:pt x="15" y="87"/>
                    <a:pt x="0" y="59"/>
                    <a:pt x="6" y="37"/>
                  </a:cubicBezTo>
                  <a:cubicBezTo>
                    <a:pt x="10" y="24"/>
                    <a:pt x="15" y="11"/>
                    <a:pt x="18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2F668ED1-13C1-48B7-B4BF-4AD86DE7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" y="4487863"/>
              <a:ext cx="50800" cy="73025"/>
            </a:xfrm>
            <a:custGeom>
              <a:avLst/>
              <a:gdLst>
                <a:gd name="T0" fmla="*/ 39 w 70"/>
                <a:gd name="T1" fmla="*/ 0 h 102"/>
                <a:gd name="T2" fmla="*/ 61 w 70"/>
                <a:gd name="T3" fmla="*/ 45 h 102"/>
                <a:gd name="T4" fmla="*/ 37 w 70"/>
                <a:gd name="T5" fmla="*/ 100 h 102"/>
                <a:gd name="T6" fmla="*/ 24 w 70"/>
                <a:gd name="T7" fmla="*/ 99 h 102"/>
                <a:gd name="T8" fmla="*/ 11 w 70"/>
                <a:gd name="T9" fmla="*/ 39 h 102"/>
                <a:gd name="T10" fmla="*/ 39 w 70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2">
                  <a:moveTo>
                    <a:pt x="39" y="0"/>
                  </a:moveTo>
                  <a:cubicBezTo>
                    <a:pt x="47" y="16"/>
                    <a:pt x="54" y="30"/>
                    <a:pt x="61" y="45"/>
                  </a:cubicBezTo>
                  <a:cubicBezTo>
                    <a:pt x="70" y="66"/>
                    <a:pt x="58" y="93"/>
                    <a:pt x="37" y="100"/>
                  </a:cubicBezTo>
                  <a:cubicBezTo>
                    <a:pt x="33" y="102"/>
                    <a:pt x="28" y="101"/>
                    <a:pt x="24" y="99"/>
                  </a:cubicBezTo>
                  <a:cubicBezTo>
                    <a:pt x="7" y="89"/>
                    <a:pt x="0" y="56"/>
                    <a:pt x="11" y="39"/>
                  </a:cubicBezTo>
                  <a:cubicBezTo>
                    <a:pt x="19" y="26"/>
                    <a:pt x="29" y="13"/>
                    <a:pt x="39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66A6005D-D71A-49B1-B153-68695E71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2" y="4764088"/>
              <a:ext cx="85725" cy="87313"/>
            </a:xfrm>
            <a:custGeom>
              <a:avLst/>
              <a:gdLst>
                <a:gd name="T0" fmla="*/ 99 w 121"/>
                <a:gd name="T1" fmla="*/ 107 h 122"/>
                <a:gd name="T2" fmla="*/ 99 w 121"/>
                <a:gd name="T3" fmla="*/ 111 h 122"/>
                <a:gd name="T4" fmla="*/ 14 w 121"/>
                <a:gd name="T5" fmla="*/ 65 h 122"/>
                <a:gd name="T6" fmla="*/ 0 w 121"/>
                <a:gd name="T7" fmla="*/ 0 h 122"/>
                <a:gd name="T8" fmla="*/ 78 w 121"/>
                <a:gd name="T9" fmla="*/ 24 h 122"/>
                <a:gd name="T10" fmla="*/ 99 w 121"/>
                <a:gd name="T11" fmla="*/ 107 h 122"/>
                <a:gd name="T12" fmla="*/ 92 w 121"/>
                <a:gd name="T13" fmla="*/ 86 h 122"/>
                <a:gd name="T14" fmla="*/ 48 w 121"/>
                <a:gd name="T15" fmla="*/ 52 h 122"/>
                <a:gd name="T16" fmla="*/ 44 w 121"/>
                <a:gd name="T17" fmla="*/ 56 h 122"/>
                <a:gd name="T18" fmla="*/ 64 w 121"/>
                <a:gd name="T19" fmla="*/ 71 h 122"/>
                <a:gd name="T20" fmla="*/ 99 w 121"/>
                <a:gd name="T21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2">
                  <a:moveTo>
                    <a:pt x="99" y="107"/>
                  </a:moveTo>
                  <a:cubicBezTo>
                    <a:pt x="99" y="108"/>
                    <a:pt x="100" y="111"/>
                    <a:pt x="99" y="111"/>
                  </a:cubicBezTo>
                  <a:cubicBezTo>
                    <a:pt x="67" y="122"/>
                    <a:pt x="22" y="97"/>
                    <a:pt x="14" y="65"/>
                  </a:cubicBezTo>
                  <a:cubicBezTo>
                    <a:pt x="9" y="44"/>
                    <a:pt x="5" y="22"/>
                    <a:pt x="0" y="0"/>
                  </a:cubicBezTo>
                  <a:cubicBezTo>
                    <a:pt x="26" y="8"/>
                    <a:pt x="53" y="14"/>
                    <a:pt x="78" y="24"/>
                  </a:cubicBezTo>
                  <a:cubicBezTo>
                    <a:pt x="109" y="36"/>
                    <a:pt x="121" y="84"/>
                    <a:pt x="99" y="107"/>
                  </a:cubicBezTo>
                  <a:cubicBezTo>
                    <a:pt x="97" y="100"/>
                    <a:pt x="97" y="91"/>
                    <a:pt x="92" y="86"/>
                  </a:cubicBezTo>
                  <a:cubicBezTo>
                    <a:pt x="78" y="74"/>
                    <a:pt x="63" y="63"/>
                    <a:pt x="48" y="52"/>
                  </a:cubicBezTo>
                  <a:cubicBezTo>
                    <a:pt x="46" y="53"/>
                    <a:pt x="45" y="55"/>
                    <a:pt x="44" y="56"/>
                  </a:cubicBezTo>
                  <a:cubicBezTo>
                    <a:pt x="51" y="61"/>
                    <a:pt x="58" y="65"/>
                    <a:pt x="64" y="71"/>
                  </a:cubicBezTo>
                  <a:cubicBezTo>
                    <a:pt x="76" y="83"/>
                    <a:pt x="87" y="95"/>
                    <a:pt x="99" y="10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776BFF15-22EF-4493-91AA-087CE8E102B0}"/>
              </a:ext>
            </a:extLst>
          </p:cNvPr>
          <p:cNvGrpSpPr/>
          <p:nvPr/>
        </p:nvGrpSpPr>
        <p:grpSpPr>
          <a:xfrm>
            <a:off x="2632075" y="1136651"/>
            <a:ext cx="979488" cy="1423987"/>
            <a:chOff x="2632075" y="1136651"/>
            <a:chExt cx="979488" cy="1423987"/>
          </a:xfrm>
        </p:grpSpPr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CCE417F-976D-400F-8807-B550B0DB7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1277938"/>
              <a:ext cx="808038" cy="1282700"/>
            </a:xfrm>
            <a:custGeom>
              <a:avLst/>
              <a:gdLst>
                <a:gd name="T0" fmla="*/ 226 w 353"/>
                <a:gd name="T1" fmla="*/ 149 h 561"/>
                <a:gd name="T2" fmla="*/ 247 w 353"/>
                <a:gd name="T3" fmla="*/ 185 h 561"/>
                <a:gd name="T4" fmla="*/ 287 w 353"/>
                <a:gd name="T5" fmla="*/ 222 h 561"/>
                <a:gd name="T6" fmla="*/ 332 w 353"/>
                <a:gd name="T7" fmla="*/ 282 h 561"/>
                <a:gd name="T8" fmla="*/ 317 w 353"/>
                <a:gd name="T9" fmla="*/ 435 h 561"/>
                <a:gd name="T10" fmla="*/ 315 w 353"/>
                <a:gd name="T11" fmla="*/ 441 h 561"/>
                <a:gd name="T12" fmla="*/ 290 w 353"/>
                <a:gd name="T13" fmla="*/ 513 h 561"/>
                <a:gd name="T14" fmla="*/ 214 w 353"/>
                <a:gd name="T15" fmla="*/ 554 h 561"/>
                <a:gd name="T16" fmla="*/ 197 w 353"/>
                <a:gd name="T17" fmla="*/ 558 h 561"/>
                <a:gd name="T18" fmla="*/ 174 w 353"/>
                <a:gd name="T19" fmla="*/ 560 h 561"/>
                <a:gd name="T20" fmla="*/ 168 w 353"/>
                <a:gd name="T21" fmla="*/ 561 h 561"/>
                <a:gd name="T22" fmla="*/ 128 w 353"/>
                <a:gd name="T23" fmla="*/ 559 h 561"/>
                <a:gd name="T24" fmla="*/ 85 w 353"/>
                <a:gd name="T25" fmla="*/ 548 h 561"/>
                <a:gd name="T26" fmla="*/ 85 w 353"/>
                <a:gd name="T27" fmla="*/ 548 h 561"/>
                <a:gd name="T28" fmla="*/ 78 w 353"/>
                <a:gd name="T29" fmla="*/ 545 h 561"/>
                <a:gd name="T30" fmla="*/ 27 w 353"/>
                <a:gd name="T31" fmla="*/ 512 h 561"/>
                <a:gd name="T32" fmla="*/ 1 w 353"/>
                <a:gd name="T33" fmla="*/ 448 h 561"/>
                <a:gd name="T34" fmla="*/ 33 w 353"/>
                <a:gd name="T35" fmla="*/ 388 h 561"/>
                <a:gd name="T36" fmla="*/ 108 w 353"/>
                <a:gd name="T37" fmla="*/ 351 h 561"/>
                <a:gd name="T38" fmla="*/ 200 w 353"/>
                <a:gd name="T39" fmla="*/ 349 h 561"/>
                <a:gd name="T40" fmla="*/ 274 w 353"/>
                <a:gd name="T41" fmla="*/ 379 h 561"/>
                <a:gd name="T42" fmla="*/ 281 w 353"/>
                <a:gd name="T43" fmla="*/ 377 h 561"/>
                <a:gd name="T44" fmla="*/ 270 w 353"/>
                <a:gd name="T45" fmla="*/ 261 h 561"/>
                <a:gd name="T46" fmla="*/ 234 w 353"/>
                <a:gd name="T47" fmla="*/ 217 h 561"/>
                <a:gd name="T48" fmla="*/ 200 w 353"/>
                <a:gd name="T49" fmla="*/ 137 h 561"/>
                <a:gd name="T50" fmla="*/ 199 w 353"/>
                <a:gd name="T51" fmla="*/ 133 h 561"/>
                <a:gd name="T52" fmla="*/ 198 w 353"/>
                <a:gd name="T53" fmla="*/ 103 h 561"/>
                <a:gd name="T54" fmla="*/ 198 w 353"/>
                <a:gd name="T55" fmla="*/ 101 h 561"/>
                <a:gd name="T56" fmla="*/ 199 w 353"/>
                <a:gd name="T57" fmla="*/ 92 h 561"/>
                <a:gd name="T58" fmla="*/ 226 w 353"/>
                <a:gd name="T59" fmla="*/ 16 h 561"/>
                <a:gd name="T60" fmla="*/ 240 w 353"/>
                <a:gd name="T61" fmla="*/ 0 h 561"/>
                <a:gd name="T62" fmla="*/ 215 w 353"/>
                <a:gd name="T63" fmla="*/ 66 h 561"/>
                <a:gd name="T64" fmla="*/ 215 w 353"/>
                <a:gd name="T65" fmla="*/ 68 h 561"/>
                <a:gd name="T66" fmla="*/ 215 w 353"/>
                <a:gd name="T67" fmla="*/ 70 h 561"/>
                <a:gd name="T68" fmla="*/ 215 w 353"/>
                <a:gd name="T69" fmla="*/ 73 h 561"/>
                <a:gd name="T70" fmla="*/ 214 w 353"/>
                <a:gd name="T71" fmla="*/ 76 h 561"/>
                <a:gd name="T72" fmla="*/ 214 w 353"/>
                <a:gd name="T73" fmla="*/ 90 h 561"/>
                <a:gd name="T74" fmla="*/ 214 w 353"/>
                <a:gd name="T75" fmla="*/ 93 h 561"/>
                <a:gd name="T76" fmla="*/ 223 w 353"/>
                <a:gd name="T77" fmla="*/ 140 h 561"/>
                <a:gd name="T78" fmla="*/ 223 w 353"/>
                <a:gd name="T79" fmla="*/ 143 h 561"/>
                <a:gd name="T80" fmla="*/ 226 w 353"/>
                <a:gd name="T81" fmla="*/ 14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561">
                  <a:moveTo>
                    <a:pt x="226" y="149"/>
                  </a:moveTo>
                  <a:cubicBezTo>
                    <a:pt x="230" y="162"/>
                    <a:pt x="238" y="174"/>
                    <a:pt x="247" y="185"/>
                  </a:cubicBezTo>
                  <a:cubicBezTo>
                    <a:pt x="259" y="199"/>
                    <a:pt x="273" y="210"/>
                    <a:pt x="287" y="222"/>
                  </a:cubicBezTo>
                  <a:cubicBezTo>
                    <a:pt x="306" y="240"/>
                    <a:pt x="322" y="258"/>
                    <a:pt x="332" y="282"/>
                  </a:cubicBezTo>
                  <a:cubicBezTo>
                    <a:pt x="353" y="335"/>
                    <a:pt x="348" y="386"/>
                    <a:pt x="317" y="435"/>
                  </a:cubicBezTo>
                  <a:cubicBezTo>
                    <a:pt x="316" y="437"/>
                    <a:pt x="315" y="438"/>
                    <a:pt x="315" y="441"/>
                  </a:cubicBezTo>
                  <a:cubicBezTo>
                    <a:pt x="320" y="469"/>
                    <a:pt x="309" y="493"/>
                    <a:pt x="290" y="513"/>
                  </a:cubicBezTo>
                  <a:cubicBezTo>
                    <a:pt x="269" y="534"/>
                    <a:pt x="243" y="546"/>
                    <a:pt x="214" y="554"/>
                  </a:cubicBezTo>
                  <a:cubicBezTo>
                    <a:pt x="208" y="555"/>
                    <a:pt x="203" y="556"/>
                    <a:pt x="197" y="558"/>
                  </a:cubicBezTo>
                  <a:cubicBezTo>
                    <a:pt x="189" y="558"/>
                    <a:pt x="182" y="559"/>
                    <a:pt x="174" y="560"/>
                  </a:cubicBezTo>
                  <a:cubicBezTo>
                    <a:pt x="172" y="560"/>
                    <a:pt x="170" y="560"/>
                    <a:pt x="168" y="561"/>
                  </a:cubicBezTo>
                  <a:cubicBezTo>
                    <a:pt x="155" y="560"/>
                    <a:pt x="141" y="560"/>
                    <a:pt x="128" y="559"/>
                  </a:cubicBezTo>
                  <a:cubicBezTo>
                    <a:pt x="114" y="556"/>
                    <a:pt x="99" y="552"/>
                    <a:pt x="85" y="548"/>
                  </a:cubicBezTo>
                  <a:cubicBezTo>
                    <a:pt x="85" y="548"/>
                    <a:pt x="85" y="548"/>
                    <a:pt x="85" y="548"/>
                  </a:cubicBezTo>
                  <a:cubicBezTo>
                    <a:pt x="83" y="547"/>
                    <a:pt x="80" y="546"/>
                    <a:pt x="78" y="545"/>
                  </a:cubicBezTo>
                  <a:cubicBezTo>
                    <a:pt x="59" y="537"/>
                    <a:pt x="41" y="527"/>
                    <a:pt x="27" y="512"/>
                  </a:cubicBezTo>
                  <a:cubicBezTo>
                    <a:pt x="10" y="494"/>
                    <a:pt x="0" y="473"/>
                    <a:pt x="1" y="448"/>
                  </a:cubicBezTo>
                  <a:cubicBezTo>
                    <a:pt x="3" y="423"/>
                    <a:pt x="15" y="404"/>
                    <a:pt x="33" y="388"/>
                  </a:cubicBezTo>
                  <a:cubicBezTo>
                    <a:pt x="54" y="369"/>
                    <a:pt x="80" y="357"/>
                    <a:pt x="108" y="351"/>
                  </a:cubicBezTo>
                  <a:cubicBezTo>
                    <a:pt x="139" y="344"/>
                    <a:pt x="170" y="343"/>
                    <a:pt x="200" y="349"/>
                  </a:cubicBezTo>
                  <a:cubicBezTo>
                    <a:pt x="227" y="354"/>
                    <a:pt x="252" y="363"/>
                    <a:pt x="274" y="379"/>
                  </a:cubicBezTo>
                  <a:cubicBezTo>
                    <a:pt x="278" y="382"/>
                    <a:pt x="279" y="381"/>
                    <a:pt x="281" y="377"/>
                  </a:cubicBezTo>
                  <a:cubicBezTo>
                    <a:pt x="300" y="336"/>
                    <a:pt x="297" y="298"/>
                    <a:pt x="270" y="261"/>
                  </a:cubicBezTo>
                  <a:cubicBezTo>
                    <a:pt x="259" y="245"/>
                    <a:pt x="246" y="232"/>
                    <a:pt x="234" y="217"/>
                  </a:cubicBezTo>
                  <a:cubicBezTo>
                    <a:pt x="216" y="193"/>
                    <a:pt x="204" y="167"/>
                    <a:pt x="200" y="137"/>
                  </a:cubicBezTo>
                  <a:cubicBezTo>
                    <a:pt x="200" y="136"/>
                    <a:pt x="199" y="134"/>
                    <a:pt x="199" y="133"/>
                  </a:cubicBezTo>
                  <a:cubicBezTo>
                    <a:pt x="198" y="123"/>
                    <a:pt x="198" y="113"/>
                    <a:pt x="198" y="103"/>
                  </a:cubicBezTo>
                  <a:cubicBezTo>
                    <a:pt x="198" y="102"/>
                    <a:pt x="198" y="102"/>
                    <a:pt x="198" y="101"/>
                  </a:cubicBezTo>
                  <a:cubicBezTo>
                    <a:pt x="198" y="98"/>
                    <a:pt x="198" y="95"/>
                    <a:pt x="199" y="92"/>
                  </a:cubicBezTo>
                  <a:cubicBezTo>
                    <a:pt x="202" y="65"/>
                    <a:pt x="211" y="39"/>
                    <a:pt x="226" y="16"/>
                  </a:cubicBezTo>
                  <a:cubicBezTo>
                    <a:pt x="230" y="10"/>
                    <a:pt x="235" y="5"/>
                    <a:pt x="240" y="0"/>
                  </a:cubicBezTo>
                  <a:cubicBezTo>
                    <a:pt x="227" y="20"/>
                    <a:pt x="218" y="42"/>
                    <a:pt x="215" y="66"/>
                  </a:cubicBezTo>
                  <a:cubicBezTo>
                    <a:pt x="215" y="66"/>
                    <a:pt x="215" y="67"/>
                    <a:pt x="215" y="68"/>
                  </a:cubicBezTo>
                  <a:cubicBezTo>
                    <a:pt x="215" y="68"/>
                    <a:pt x="215" y="69"/>
                    <a:pt x="215" y="70"/>
                  </a:cubicBezTo>
                  <a:cubicBezTo>
                    <a:pt x="215" y="71"/>
                    <a:pt x="215" y="72"/>
                    <a:pt x="215" y="73"/>
                  </a:cubicBezTo>
                  <a:cubicBezTo>
                    <a:pt x="214" y="74"/>
                    <a:pt x="214" y="75"/>
                    <a:pt x="214" y="76"/>
                  </a:cubicBezTo>
                  <a:cubicBezTo>
                    <a:pt x="213" y="81"/>
                    <a:pt x="213" y="85"/>
                    <a:pt x="214" y="90"/>
                  </a:cubicBezTo>
                  <a:cubicBezTo>
                    <a:pt x="214" y="91"/>
                    <a:pt x="214" y="92"/>
                    <a:pt x="214" y="93"/>
                  </a:cubicBezTo>
                  <a:cubicBezTo>
                    <a:pt x="214" y="109"/>
                    <a:pt x="216" y="125"/>
                    <a:pt x="223" y="140"/>
                  </a:cubicBezTo>
                  <a:cubicBezTo>
                    <a:pt x="223" y="141"/>
                    <a:pt x="223" y="142"/>
                    <a:pt x="223" y="143"/>
                  </a:cubicBezTo>
                  <a:cubicBezTo>
                    <a:pt x="224" y="145"/>
                    <a:pt x="224" y="147"/>
                    <a:pt x="226" y="14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55341F71-FD1C-4D0A-BD92-662C2BC74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38" y="1136651"/>
              <a:ext cx="415925" cy="652463"/>
            </a:xfrm>
            <a:custGeom>
              <a:avLst/>
              <a:gdLst>
                <a:gd name="T0" fmla="*/ 17 w 182"/>
                <a:gd name="T1" fmla="*/ 83 h 286"/>
                <a:gd name="T2" fmla="*/ 71 w 182"/>
                <a:gd name="T3" fmla="*/ 14 h 286"/>
                <a:gd name="T4" fmla="*/ 86 w 182"/>
                <a:gd name="T5" fmla="*/ 1 h 286"/>
                <a:gd name="T6" fmla="*/ 91 w 182"/>
                <a:gd name="T7" fmla="*/ 1 h 286"/>
                <a:gd name="T8" fmla="*/ 168 w 182"/>
                <a:gd name="T9" fmla="*/ 104 h 286"/>
                <a:gd name="T10" fmla="*/ 161 w 182"/>
                <a:gd name="T11" fmla="*/ 210 h 286"/>
                <a:gd name="T12" fmla="*/ 119 w 182"/>
                <a:gd name="T13" fmla="*/ 268 h 286"/>
                <a:gd name="T14" fmla="*/ 129 w 182"/>
                <a:gd name="T15" fmla="*/ 219 h 286"/>
                <a:gd name="T16" fmla="*/ 125 w 182"/>
                <a:gd name="T17" fmla="*/ 168 h 286"/>
                <a:gd name="T18" fmla="*/ 123 w 182"/>
                <a:gd name="T19" fmla="*/ 189 h 286"/>
                <a:gd name="T20" fmla="*/ 119 w 182"/>
                <a:gd name="T21" fmla="*/ 209 h 286"/>
                <a:gd name="T22" fmla="*/ 79 w 182"/>
                <a:gd name="T23" fmla="*/ 284 h 286"/>
                <a:gd name="T24" fmla="*/ 74 w 182"/>
                <a:gd name="T25" fmla="*/ 284 h 286"/>
                <a:gd name="T26" fmla="*/ 8 w 182"/>
                <a:gd name="T27" fmla="*/ 189 h 286"/>
                <a:gd name="T28" fmla="*/ 3 w 182"/>
                <a:gd name="T29" fmla="*/ 170 h 286"/>
                <a:gd name="T30" fmla="*/ 3 w 182"/>
                <a:gd name="T31" fmla="*/ 125 h 286"/>
                <a:gd name="T32" fmla="*/ 15 w 182"/>
                <a:gd name="T33" fmla="*/ 88 h 286"/>
                <a:gd name="T34" fmla="*/ 15 w 182"/>
                <a:gd name="T35" fmla="*/ 87 h 286"/>
                <a:gd name="T36" fmla="*/ 17 w 182"/>
                <a:gd name="T37" fmla="*/ 8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286">
                  <a:moveTo>
                    <a:pt x="17" y="83"/>
                  </a:moveTo>
                  <a:cubicBezTo>
                    <a:pt x="32" y="58"/>
                    <a:pt x="50" y="35"/>
                    <a:pt x="71" y="14"/>
                  </a:cubicBezTo>
                  <a:cubicBezTo>
                    <a:pt x="76" y="10"/>
                    <a:pt x="81" y="6"/>
                    <a:pt x="86" y="1"/>
                  </a:cubicBezTo>
                  <a:cubicBezTo>
                    <a:pt x="88" y="0"/>
                    <a:pt x="89" y="0"/>
                    <a:pt x="91" y="1"/>
                  </a:cubicBezTo>
                  <a:cubicBezTo>
                    <a:pt x="125" y="30"/>
                    <a:pt x="153" y="62"/>
                    <a:pt x="168" y="104"/>
                  </a:cubicBezTo>
                  <a:cubicBezTo>
                    <a:pt x="182" y="140"/>
                    <a:pt x="178" y="175"/>
                    <a:pt x="161" y="210"/>
                  </a:cubicBezTo>
                  <a:cubicBezTo>
                    <a:pt x="150" y="231"/>
                    <a:pt x="136" y="250"/>
                    <a:pt x="119" y="268"/>
                  </a:cubicBezTo>
                  <a:cubicBezTo>
                    <a:pt x="124" y="251"/>
                    <a:pt x="128" y="235"/>
                    <a:pt x="129" y="219"/>
                  </a:cubicBezTo>
                  <a:cubicBezTo>
                    <a:pt x="130" y="202"/>
                    <a:pt x="129" y="186"/>
                    <a:pt x="125" y="168"/>
                  </a:cubicBezTo>
                  <a:cubicBezTo>
                    <a:pt x="124" y="176"/>
                    <a:pt x="124" y="182"/>
                    <a:pt x="123" y="189"/>
                  </a:cubicBezTo>
                  <a:cubicBezTo>
                    <a:pt x="122" y="196"/>
                    <a:pt x="120" y="202"/>
                    <a:pt x="119" y="209"/>
                  </a:cubicBezTo>
                  <a:cubicBezTo>
                    <a:pt x="111" y="237"/>
                    <a:pt x="97" y="262"/>
                    <a:pt x="79" y="284"/>
                  </a:cubicBezTo>
                  <a:cubicBezTo>
                    <a:pt x="77" y="286"/>
                    <a:pt x="76" y="286"/>
                    <a:pt x="74" y="284"/>
                  </a:cubicBezTo>
                  <a:cubicBezTo>
                    <a:pt x="45" y="257"/>
                    <a:pt x="21" y="227"/>
                    <a:pt x="8" y="189"/>
                  </a:cubicBezTo>
                  <a:cubicBezTo>
                    <a:pt x="6" y="183"/>
                    <a:pt x="4" y="176"/>
                    <a:pt x="3" y="170"/>
                  </a:cubicBezTo>
                  <a:cubicBezTo>
                    <a:pt x="1" y="155"/>
                    <a:pt x="0" y="140"/>
                    <a:pt x="3" y="125"/>
                  </a:cubicBezTo>
                  <a:cubicBezTo>
                    <a:pt x="6" y="112"/>
                    <a:pt x="10" y="100"/>
                    <a:pt x="15" y="88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7" y="86"/>
                    <a:pt x="17" y="85"/>
                    <a:pt x="17" y="8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B53F98C9-6C79-4E1B-BC4B-961776CBF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1652588"/>
              <a:ext cx="360363" cy="317500"/>
            </a:xfrm>
            <a:custGeom>
              <a:avLst/>
              <a:gdLst>
                <a:gd name="T0" fmla="*/ 4 w 157"/>
                <a:gd name="T1" fmla="*/ 34 h 139"/>
                <a:gd name="T2" fmla="*/ 3 w 157"/>
                <a:gd name="T3" fmla="*/ 29 h 139"/>
                <a:gd name="T4" fmla="*/ 3 w 157"/>
                <a:gd name="T5" fmla="*/ 29 h 139"/>
                <a:gd name="T6" fmla="*/ 3 w 157"/>
                <a:gd name="T7" fmla="*/ 28 h 139"/>
                <a:gd name="T8" fmla="*/ 1 w 157"/>
                <a:gd name="T9" fmla="*/ 6 h 139"/>
                <a:gd name="T10" fmla="*/ 6 w 157"/>
                <a:gd name="T11" fmla="*/ 1 h 139"/>
                <a:gd name="T12" fmla="*/ 38 w 157"/>
                <a:gd name="T13" fmla="*/ 0 h 139"/>
                <a:gd name="T14" fmla="*/ 42 w 157"/>
                <a:gd name="T15" fmla="*/ 0 h 139"/>
                <a:gd name="T16" fmla="*/ 46 w 157"/>
                <a:gd name="T17" fmla="*/ 1 h 139"/>
                <a:gd name="T18" fmla="*/ 64 w 157"/>
                <a:gd name="T19" fmla="*/ 3 h 139"/>
                <a:gd name="T20" fmla="*/ 64 w 157"/>
                <a:gd name="T21" fmla="*/ 3 h 139"/>
                <a:gd name="T22" fmla="*/ 65 w 157"/>
                <a:gd name="T23" fmla="*/ 4 h 139"/>
                <a:gd name="T24" fmla="*/ 67 w 157"/>
                <a:gd name="T25" fmla="*/ 4 h 139"/>
                <a:gd name="T26" fmla="*/ 90 w 157"/>
                <a:gd name="T27" fmla="*/ 12 h 139"/>
                <a:gd name="T28" fmla="*/ 92 w 157"/>
                <a:gd name="T29" fmla="*/ 13 h 139"/>
                <a:gd name="T30" fmla="*/ 95 w 157"/>
                <a:gd name="T31" fmla="*/ 14 h 139"/>
                <a:gd name="T32" fmla="*/ 153 w 157"/>
                <a:gd name="T33" fmla="*/ 98 h 139"/>
                <a:gd name="T34" fmla="*/ 156 w 157"/>
                <a:gd name="T35" fmla="*/ 122 h 139"/>
                <a:gd name="T36" fmla="*/ 152 w 157"/>
                <a:gd name="T37" fmla="*/ 126 h 139"/>
                <a:gd name="T38" fmla="*/ 82 w 157"/>
                <a:gd name="T39" fmla="*/ 101 h 139"/>
                <a:gd name="T40" fmla="*/ 80 w 157"/>
                <a:gd name="T41" fmla="*/ 100 h 139"/>
                <a:gd name="T42" fmla="*/ 78 w 157"/>
                <a:gd name="T43" fmla="*/ 100 h 139"/>
                <a:gd name="T44" fmla="*/ 89 w 157"/>
                <a:gd name="T45" fmla="*/ 111 h 139"/>
                <a:gd name="T46" fmla="*/ 101 w 157"/>
                <a:gd name="T47" fmla="*/ 121 h 139"/>
                <a:gd name="T48" fmla="*/ 114 w 157"/>
                <a:gd name="T49" fmla="*/ 130 h 139"/>
                <a:gd name="T50" fmla="*/ 128 w 157"/>
                <a:gd name="T51" fmla="*/ 138 h 139"/>
                <a:gd name="T52" fmla="*/ 15 w 157"/>
                <a:gd name="T53" fmla="*/ 70 h 139"/>
                <a:gd name="T54" fmla="*/ 11 w 157"/>
                <a:gd name="T55" fmla="*/ 62 h 139"/>
                <a:gd name="T56" fmla="*/ 5 w 157"/>
                <a:gd name="T57" fmla="*/ 40 h 139"/>
                <a:gd name="T58" fmla="*/ 4 w 157"/>
                <a:gd name="T59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" h="139">
                  <a:moveTo>
                    <a:pt x="4" y="34"/>
                  </a:moveTo>
                  <a:cubicBezTo>
                    <a:pt x="4" y="33"/>
                    <a:pt x="3" y="31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1"/>
                    <a:pt x="2" y="14"/>
                    <a:pt x="1" y="6"/>
                  </a:cubicBezTo>
                  <a:cubicBezTo>
                    <a:pt x="0" y="3"/>
                    <a:pt x="2" y="1"/>
                    <a:pt x="6" y="1"/>
                  </a:cubicBezTo>
                  <a:cubicBezTo>
                    <a:pt x="16" y="0"/>
                    <a:pt x="27" y="0"/>
                    <a:pt x="38" y="0"/>
                  </a:cubicBezTo>
                  <a:cubicBezTo>
                    <a:pt x="39" y="1"/>
                    <a:pt x="41" y="1"/>
                    <a:pt x="42" y="0"/>
                  </a:cubicBezTo>
                  <a:cubicBezTo>
                    <a:pt x="43" y="1"/>
                    <a:pt x="45" y="1"/>
                    <a:pt x="46" y="1"/>
                  </a:cubicBezTo>
                  <a:cubicBezTo>
                    <a:pt x="52" y="2"/>
                    <a:pt x="58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4"/>
                    <a:pt x="64" y="4"/>
                    <a:pt x="65" y="4"/>
                  </a:cubicBezTo>
                  <a:cubicBezTo>
                    <a:pt x="66" y="4"/>
                    <a:pt x="66" y="4"/>
                    <a:pt x="67" y="4"/>
                  </a:cubicBezTo>
                  <a:cubicBezTo>
                    <a:pt x="75" y="7"/>
                    <a:pt x="82" y="9"/>
                    <a:pt x="90" y="12"/>
                  </a:cubicBezTo>
                  <a:cubicBezTo>
                    <a:pt x="90" y="12"/>
                    <a:pt x="91" y="13"/>
                    <a:pt x="92" y="13"/>
                  </a:cubicBezTo>
                  <a:cubicBezTo>
                    <a:pt x="93" y="14"/>
                    <a:pt x="94" y="14"/>
                    <a:pt x="95" y="14"/>
                  </a:cubicBezTo>
                  <a:cubicBezTo>
                    <a:pt x="129" y="32"/>
                    <a:pt x="145" y="62"/>
                    <a:pt x="153" y="98"/>
                  </a:cubicBezTo>
                  <a:cubicBezTo>
                    <a:pt x="154" y="106"/>
                    <a:pt x="156" y="114"/>
                    <a:pt x="156" y="122"/>
                  </a:cubicBezTo>
                  <a:cubicBezTo>
                    <a:pt x="157" y="126"/>
                    <a:pt x="155" y="126"/>
                    <a:pt x="152" y="126"/>
                  </a:cubicBezTo>
                  <a:cubicBezTo>
                    <a:pt x="127" y="124"/>
                    <a:pt x="103" y="116"/>
                    <a:pt x="82" y="101"/>
                  </a:cubicBezTo>
                  <a:cubicBezTo>
                    <a:pt x="81" y="101"/>
                    <a:pt x="81" y="100"/>
                    <a:pt x="80" y="100"/>
                  </a:cubicBezTo>
                  <a:cubicBezTo>
                    <a:pt x="80" y="100"/>
                    <a:pt x="79" y="100"/>
                    <a:pt x="78" y="100"/>
                  </a:cubicBezTo>
                  <a:cubicBezTo>
                    <a:pt x="82" y="104"/>
                    <a:pt x="85" y="108"/>
                    <a:pt x="89" y="111"/>
                  </a:cubicBezTo>
                  <a:cubicBezTo>
                    <a:pt x="93" y="115"/>
                    <a:pt x="97" y="118"/>
                    <a:pt x="101" y="121"/>
                  </a:cubicBezTo>
                  <a:cubicBezTo>
                    <a:pt x="106" y="125"/>
                    <a:pt x="110" y="127"/>
                    <a:pt x="114" y="130"/>
                  </a:cubicBezTo>
                  <a:cubicBezTo>
                    <a:pt x="119" y="133"/>
                    <a:pt x="124" y="135"/>
                    <a:pt x="128" y="138"/>
                  </a:cubicBezTo>
                  <a:cubicBezTo>
                    <a:pt x="84" y="139"/>
                    <a:pt x="36" y="123"/>
                    <a:pt x="15" y="70"/>
                  </a:cubicBezTo>
                  <a:cubicBezTo>
                    <a:pt x="14" y="68"/>
                    <a:pt x="13" y="65"/>
                    <a:pt x="11" y="62"/>
                  </a:cubicBezTo>
                  <a:cubicBezTo>
                    <a:pt x="9" y="55"/>
                    <a:pt x="7" y="47"/>
                    <a:pt x="5" y="40"/>
                  </a:cubicBezTo>
                  <a:cubicBezTo>
                    <a:pt x="5" y="38"/>
                    <a:pt x="5" y="36"/>
                    <a:pt x="4" y="34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4D0026F6-DD59-438F-93F2-97A2BC4031E4}"/>
              </a:ext>
            </a:extLst>
          </p:cNvPr>
          <p:cNvGrpSpPr/>
          <p:nvPr/>
        </p:nvGrpSpPr>
        <p:grpSpPr>
          <a:xfrm>
            <a:off x="5724399" y="1094930"/>
            <a:ext cx="979488" cy="1423987"/>
            <a:chOff x="2632075" y="1136651"/>
            <a:chExt cx="979488" cy="1423987"/>
          </a:xfrm>
        </p:grpSpPr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EC9CCF18-C472-46DE-9744-5CF2CA34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1277938"/>
              <a:ext cx="808038" cy="1282700"/>
            </a:xfrm>
            <a:custGeom>
              <a:avLst/>
              <a:gdLst>
                <a:gd name="T0" fmla="*/ 226 w 353"/>
                <a:gd name="T1" fmla="*/ 149 h 561"/>
                <a:gd name="T2" fmla="*/ 247 w 353"/>
                <a:gd name="T3" fmla="*/ 185 h 561"/>
                <a:gd name="T4" fmla="*/ 287 w 353"/>
                <a:gd name="T5" fmla="*/ 222 h 561"/>
                <a:gd name="T6" fmla="*/ 332 w 353"/>
                <a:gd name="T7" fmla="*/ 282 h 561"/>
                <a:gd name="T8" fmla="*/ 317 w 353"/>
                <a:gd name="T9" fmla="*/ 435 h 561"/>
                <a:gd name="T10" fmla="*/ 315 w 353"/>
                <a:gd name="T11" fmla="*/ 441 h 561"/>
                <a:gd name="T12" fmla="*/ 290 w 353"/>
                <a:gd name="T13" fmla="*/ 513 h 561"/>
                <a:gd name="T14" fmla="*/ 214 w 353"/>
                <a:gd name="T15" fmla="*/ 554 h 561"/>
                <a:gd name="T16" fmla="*/ 197 w 353"/>
                <a:gd name="T17" fmla="*/ 558 h 561"/>
                <a:gd name="T18" fmla="*/ 174 w 353"/>
                <a:gd name="T19" fmla="*/ 560 h 561"/>
                <a:gd name="T20" fmla="*/ 168 w 353"/>
                <a:gd name="T21" fmla="*/ 561 h 561"/>
                <a:gd name="T22" fmla="*/ 128 w 353"/>
                <a:gd name="T23" fmla="*/ 559 h 561"/>
                <a:gd name="T24" fmla="*/ 85 w 353"/>
                <a:gd name="T25" fmla="*/ 548 h 561"/>
                <a:gd name="T26" fmla="*/ 85 w 353"/>
                <a:gd name="T27" fmla="*/ 548 h 561"/>
                <a:gd name="T28" fmla="*/ 78 w 353"/>
                <a:gd name="T29" fmla="*/ 545 h 561"/>
                <a:gd name="T30" fmla="*/ 27 w 353"/>
                <a:gd name="T31" fmla="*/ 512 h 561"/>
                <a:gd name="T32" fmla="*/ 1 w 353"/>
                <a:gd name="T33" fmla="*/ 448 h 561"/>
                <a:gd name="T34" fmla="*/ 33 w 353"/>
                <a:gd name="T35" fmla="*/ 388 h 561"/>
                <a:gd name="T36" fmla="*/ 108 w 353"/>
                <a:gd name="T37" fmla="*/ 351 h 561"/>
                <a:gd name="T38" fmla="*/ 200 w 353"/>
                <a:gd name="T39" fmla="*/ 349 h 561"/>
                <a:gd name="T40" fmla="*/ 274 w 353"/>
                <a:gd name="T41" fmla="*/ 379 h 561"/>
                <a:gd name="T42" fmla="*/ 281 w 353"/>
                <a:gd name="T43" fmla="*/ 377 h 561"/>
                <a:gd name="T44" fmla="*/ 270 w 353"/>
                <a:gd name="T45" fmla="*/ 261 h 561"/>
                <a:gd name="T46" fmla="*/ 234 w 353"/>
                <a:gd name="T47" fmla="*/ 217 h 561"/>
                <a:gd name="T48" fmla="*/ 200 w 353"/>
                <a:gd name="T49" fmla="*/ 137 h 561"/>
                <a:gd name="T50" fmla="*/ 199 w 353"/>
                <a:gd name="T51" fmla="*/ 133 h 561"/>
                <a:gd name="T52" fmla="*/ 198 w 353"/>
                <a:gd name="T53" fmla="*/ 103 h 561"/>
                <a:gd name="T54" fmla="*/ 198 w 353"/>
                <a:gd name="T55" fmla="*/ 101 h 561"/>
                <a:gd name="T56" fmla="*/ 199 w 353"/>
                <a:gd name="T57" fmla="*/ 92 h 561"/>
                <a:gd name="T58" fmla="*/ 226 w 353"/>
                <a:gd name="T59" fmla="*/ 16 h 561"/>
                <a:gd name="T60" fmla="*/ 240 w 353"/>
                <a:gd name="T61" fmla="*/ 0 h 561"/>
                <a:gd name="T62" fmla="*/ 215 w 353"/>
                <a:gd name="T63" fmla="*/ 66 h 561"/>
                <a:gd name="T64" fmla="*/ 215 w 353"/>
                <a:gd name="T65" fmla="*/ 68 h 561"/>
                <a:gd name="T66" fmla="*/ 215 w 353"/>
                <a:gd name="T67" fmla="*/ 70 h 561"/>
                <a:gd name="T68" fmla="*/ 215 w 353"/>
                <a:gd name="T69" fmla="*/ 73 h 561"/>
                <a:gd name="T70" fmla="*/ 214 w 353"/>
                <a:gd name="T71" fmla="*/ 76 h 561"/>
                <a:gd name="T72" fmla="*/ 214 w 353"/>
                <a:gd name="T73" fmla="*/ 90 h 561"/>
                <a:gd name="T74" fmla="*/ 214 w 353"/>
                <a:gd name="T75" fmla="*/ 93 h 561"/>
                <a:gd name="T76" fmla="*/ 223 w 353"/>
                <a:gd name="T77" fmla="*/ 140 h 561"/>
                <a:gd name="T78" fmla="*/ 223 w 353"/>
                <a:gd name="T79" fmla="*/ 143 h 561"/>
                <a:gd name="T80" fmla="*/ 226 w 353"/>
                <a:gd name="T81" fmla="*/ 14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561">
                  <a:moveTo>
                    <a:pt x="226" y="149"/>
                  </a:moveTo>
                  <a:cubicBezTo>
                    <a:pt x="230" y="162"/>
                    <a:pt x="238" y="174"/>
                    <a:pt x="247" y="185"/>
                  </a:cubicBezTo>
                  <a:cubicBezTo>
                    <a:pt x="259" y="199"/>
                    <a:pt x="273" y="210"/>
                    <a:pt x="287" y="222"/>
                  </a:cubicBezTo>
                  <a:cubicBezTo>
                    <a:pt x="306" y="240"/>
                    <a:pt x="322" y="258"/>
                    <a:pt x="332" y="282"/>
                  </a:cubicBezTo>
                  <a:cubicBezTo>
                    <a:pt x="353" y="335"/>
                    <a:pt x="348" y="386"/>
                    <a:pt x="317" y="435"/>
                  </a:cubicBezTo>
                  <a:cubicBezTo>
                    <a:pt x="316" y="437"/>
                    <a:pt x="315" y="438"/>
                    <a:pt x="315" y="441"/>
                  </a:cubicBezTo>
                  <a:cubicBezTo>
                    <a:pt x="320" y="469"/>
                    <a:pt x="309" y="493"/>
                    <a:pt x="290" y="513"/>
                  </a:cubicBezTo>
                  <a:cubicBezTo>
                    <a:pt x="269" y="534"/>
                    <a:pt x="243" y="546"/>
                    <a:pt x="214" y="554"/>
                  </a:cubicBezTo>
                  <a:cubicBezTo>
                    <a:pt x="208" y="555"/>
                    <a:pt x="203" y="556"/>
                    <a:pt x="197" y="558"/>
                  </a:cubicBezTo>
                  <a:cubicBezTo>
                    <a:pt x="189" y="558"/>
                    <a:pt x="182" y="559"/>
                    <a:pt x="174" y="560"/>
                  </a:cubicBezTo>
                  <a:cubicBezTo>
                    <a:pt x="172" y="560"/>
                    <a:pt x="170" y="560"/>
                    <a:pt x="168" y="561"/>
                  </a:cubicBezTo>
                  <a:cubicBezTo>
                    <a:pt x="155" y="560"/>
                    <a:pt x="141" y="560"/>
                    <a:pt x="128" y="559"/>
                  </a:cubicBezTo>
                  <a:cubicBezTo>
                    <a:pt x="114" y="556"/>
                    <a:pt x="99" y="552"/>
                    <a:pt x="85" y="548"/>
                  </a:cubicBezTo>
                  <a:cubicBezTo>
                    <a:pt x="85" y="548"/>
                    <a:pt x="85" y="548"/>
                    <a:pt x="85" y="548"/>
                  </a:cubicBezTo>
                  <a:cubicBezTo>
                    <a:pt x="83" y="547"/>
                    <a:pt x="80" y="546"/>
                    <a:pt x="78" y="545"/>
                  </a:cubicBezTo>
                  <a:cubicBezTo>
                    <a:pt x="59" y="537"/>
                    <a:pt x="41" y="527"/>
                    <a:pt x="27" y="512"/>
                  </a:cubicBezTo>
                  <a:cubicBezTo>
                    <a:pt x="10" y="494"/>
                    <a:pt x="0" y="473"/>
                    <a:pt x="1" y="448"/>
                  </a:cubicBezTo>
                  <a:cubicBezTo>
                    <a:pt x="3" y="423"/>
                    <a:pt x="15" y="404"/>
                    <a:pt x="33" y="388"/>
                  </a:cubicBezTo>
                  <a:cubicBezTo>
                    <a:pt x="54" y="369"/>
                    <a:pt x="80" y="357"/>
                    <a:pt x="108" y="351"/>
                  </a:cubicBezTo>
                  <a:cubicBezTo>
                    <a:pt x="139" y="344"/>
                    <a:pt x="170" y="343"/>
                    <a:pt x="200" y="349"/>
                  </a:cubicBezTo>
                  <a:cubicBezTo>
                    <a:pt x="227" y="354"/>
                    <a:pt x="252" y="363"/>
                    <a:pt x="274" y="379"/>
                  </a:cubicBezTo>
                  <a:cubicBezTo>
                    <a:pt x="278" y="382"/>
                    <a:pt x="279" y="381"/>
                    <a:pt x="281" y="377"/>
                  </a:cubicBezTo>
                  <a:cubicBezTo>
                    <a:pt x="300" y="336"/>
                    <a:pt x="297" y="298"/>
                    <a:pt x="270" y="261"/>
                  </a:cubicBezTo>
                  <a:cubicBezTo>
                    <a:pt x="259" y="245"/>
                    <a:pt x="246" y="232"/>
                    <a:pt x="234" y="217"/>
                  </a:cubicBezTo>
                  <a:cubicBezTo>
                    <a:pt x="216" y="193"/>
                    <a:pt x="204" y="167"/>
                    <a:pt x="200" y="137"/>
                  </a:cubicBezTo>
                  <a:cubicBezTo>
                    <a:pt x="200" y="136"/>
                    <a:pt x="199" y="134"/>
                    <a:pt x="199" y="133"/>
                  </a:cubicBezTo>
                  <a:cubicBezTo>
                    <a:pt x="198" y="123"/>
                    <a:pt x="198" y="113"/>
                    <a:pt x="198" y="103"/>
                  </a:cubicBezTo>
                  <a:cubicBezTo>
                    <a:pt x="198" y="102"/>
                    <a:pt x="198" y="102"/>
                    <a:pt x="198" y="101"/>
                  </a:cubicBezTo>
                  <a:cubicBezTo>
                    <a:pt x="198" y="98"/>
                    <a:pt x="198" y="95"/>
                    <a:pt x="199" y="92"/>
                  </a:cubicBezTo>
                  <a:cubicBezTo>
                    <a:pt x="202" y="65"/>
                    <a:pt x="211" y="39"/>
                    <a:pt x="226" y="16"/>
                  </a:cubicBezTo>
                  <a:cubicBezTo>
                    <a:pt x="230" y="10"/>
                    <a:pt x="235" y="5"/>
                    <a:pt x="240" y="0"/>
                  </a:cubicBezTo>
                  <a:cubicBezTo>
                    <a:pt x="227" y="20"/>
                    <a:pt x="218" y="42"/>
                    <a:pt x="215" y="66"/>
                  </a:cubicBezTo>
                  <a:cubicBezTo>
                    <a:pt x="215" y="66"/>
                    <a:pt x="215" y="67"/>
                    <a:pt x="215" y="68"/>
                  </a:cubicBezTo>
                  <a:cubicBezTo>
                    <a:pt x="215" y="68"/>
                    <a:pt x="215" y="69"/>
                    <a:pt x="215" y="70"/>
                  </a:cubicBezTo>
                  <a:cubicBezTo>
                    <a:pt x="215" y="71"/>
                    <a:pt x="215" y="72"/>
                    <a:pt x="215" y="73"/>
                  </a:cubicBezTo>
                  <a:cubicBezTo>
                    <a:pt x="214" y="74"/>
                    <a:pt x="214" y="75"/>
                    <a:pt x="214" y="76"/>
                  </a:cubicBezTo>
                  <a:cubicBezTo>
                    <a:pt x="213" y="81"/>
                    <a:pt x="213" y="85"/>
                    <a:pt x="214" y="90"/>
                  </a:cubicBezTo>
                  <a:cubicBezTo>
                    <a:pt x="214" y="91"/>
                    <a:pt x="214" y="92"/>
                    <a:pt x="214" y="93"/>
                  </a:cubicBezTo>
                  <a:cubicBezTo>
                    <a:pt x="214" y="109"/>
                    <a:pt x="216" y="125"/>
                    <a:pt x="223" y="140"/>
                  </a:cubicBezTo>
                  <a:cubicBezTo>
                    <a:pt x="223" y="141"/>
                    <a:pt x="223" y="142"/>
                    <a:pt x="223" y="143"/>
                  </a:cubicBezTo>
                  <a:cubicBezTo>
                    <a:pt x="224" y="145"/>
                    <a:pt x="224" y="147"/>
                    <a:pt x="226" y="14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679AD9BC-F733-437C-BC05-1F190115F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38" y="1136651"/>
              <a:ext cx="415925" cy="652463"/>
            </a:xfrm>
            <a:custGeom>
              <a:avLst/>
              <a:gdLst>
                <a:gd name="T0" fmla="*/ 17 w 182"/>
                <a:gd name="T1" fmla="*/ 83 h 286"/>
                <a:gd name="T2" fmla="*/ 71 w 182"/>
                <a:gd name="T3" fmla="*/ 14 h 286"/>
                <a:gd name="T4" fmla="*/ 86 w 182"/>
                <a:gd name="T5" fmla="*/ 1 h 286"/>
                <a:gd name="T6" fmla="*/ 91 w 182"/>
                <a:gd name="T7" fmla="*/ 1 h 286"/>
                <a:gd name="T8" fmla="*/ 168 w 182"/>
                <a:gd name="T9" fmla="*/ 104 h 286"/>
                <a:gd name="T10" fmla="*/ 161 w 182"/>
                <a:gd name="T11" fmla="*/ 210 h 286"/>
                <a:gd name="T12" fmla="*/ 119 w 182"/>
                <a:gd name="T13" fmla="*/ 268 h 286"/>
                <a:gd name="T14" fmla="*/ 129 w 182"/>
                <a:gd name="T15" fmla="*/ 219 h 286"/>
                <a:gd name="T16" fmla="*/ 125 w 182"/>
                <a:gd name="T17" fmla="*/ 168 h 286"/>
                <a:gd name="T18" fmla="*/ 123 w 182"/>
                <a:gd name="T19" fmla="*/ 189 h 286"/>
                <a:gd name="T20" fmla="*/ 119 w 182"/>
                <a:gd name="T21" fmla="*/ 209 h 286"/>
                <a:gd name="T22" fmla="*/ 79 w 182"/>
                <a:gd name="T23" fmla="*/ 284 h 286"/>
                <a:gd name="T24" fmla="*/ 74 w 182"/>
                <a:gd name="T25" fmla="*/ 284 h 286"/>
                <a:gd name="T26" fmla="*/ 8 w 182"/>
                <a:gd name="T27" fmla="*/ 189 h 286"/>
                <a:gd name="T28" fmla="*/ 3 w 182"/>
                <a:gd name="T29" fmla="*/ 170 h 286"/>
                <a:gd name="T30" fmla="*/ 3 w 182"/>
                <a:gd name="T31" fmla="*/ 125 h 286"/>
                <a:gd name="T32" fmla="*/ 15 w 182"/>
                <a:gd name="T33" fmla="*/ 88 h 286"/>
                <a:gd name="T34" fmla="*/ 15 w 182"/>
                <a:gd name="T35" fmla="*/ 87 h 286"/>
                <a:gd name="T36" fmla="*/ 17 w 182"/>
                <a:gd name="T37" fmla="*/ 8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286">
                  <a:moveTo>
                    <a:pt x="17" y="83"/>
                  </a:moveTo>
                  <a:cubicBezTo>
                    <a:pt x="32" y="58"/>
                    <a:pt x="50" y="35"/>
                    <a:pt x="71" y="14"/>
                  </a:cubicBezTo>
                  <a:cubicBezTo>
                    <a:pt x="76" y="10"/>
                    <a:pt x="81" y="6"/>
                    <a:pt x="86" y="1"/>
                  </a:cubicBezTo>
                  <a:cubicBezTo>
                    <a:pt x="88" y="0"/>
                    <a:pt x="89" y="0"/>
                    <a:pt x="91" y="1"/>
                  </a:cubicBezTo>
                  <a:cubicBezTo>
                    <a:pt x="125" y="30"/>
                    <a:pt x="153" y="62"/>
                    <a:pt x="168" y="104"/>
                  </a:cubicBezTo>
                  <a:cubicBezTo>
                    <a:pt x="182" y="140"/>
                    <a:pt x="178" y="175"/>
                    <a:pt x="161" y="210"/>
                  </a:cubicBezTo>
                  <a:cubicBezTo>
                    <a:pt x="150" y="231"/>
                    <a:pt x="136" y="250"/>
                    <a:pt x="119" y="268"/>
                  </a:cubicBezTo>
                  <a:cubicBezTo>
                    <a:pt x="124" y="251"/>
                    <a:pt x="128" y="235"/>
                    <a:pt x="129" y="219"/>
                  </a:cubicBezTo>
                  <a:cubicBezTo>
                    <a:pt x="130" y="202"/>
                    <a:pt x="129" y="186"/>
                    <a:pt x="125" y="168"/>
                  </a:cubicBezTo>
                  <a:cubicBezTo>
                    <a:pt x="124" y="176"/>
                    <a:pt x="124" y="182"/>
                    <a:pt x="123" y="189"/>
                  </a:cubicBezTo>
                  <a:cubicBezTo>
                    <a:pt x="122" y="196"/>
                    <a:pt x="120" y="202"/>
                    <a:pt x="119" y="209"/>
                  </a:cubicBezTo>
                  <a:cubicBezTo>
                    <a:pt x="111" y="237"/>
                    <a:pt x="97" y="262"/>
                    <a:pt x="79" y="284"/>
                  </a:cubicBezTo>
                  <a:cubicBezTo>
                    <a:pt x="77" y="286"/>
                    <a:pt x="76" y="286"/>
                    <a:pt x="74" y="284"/>
                  </a:cubicBezTo>
                  <a:cubicBezTo>
                    <a:pt x="45" y="257"/>
                    <a:pt x="21" y="227"/>
                    <a:pt x="8" y="189"/>
                  </a:cubicBezTo>
                  <a:cubicBezTo>
                    <a:pt x="6" y="183"/>
                    <a:pt x="4" y="176"/>
                    <a:pt x="3" y="170"/>
                  </a:cubicBezTo>
                  <a:cubicBezTo>
                    <a:pt x="1" y="155"/>
                    <a:pt x="0" y="140"/>
                    <a:pt x="3" y="125"/>
                  </a:cubicBezTo>
                  <a:cubicBezTo>
                    <a:pt x="6" y="112"/>
                    <a:pt x="10" y="100"/>
                    <a:pt x="15" y="88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7" y="86"/>
                    <a:pt x="17" y="85"/>
                    <a:pt x="17" y="8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C128202C-8369-41F6-81E0-3885F1AD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1652588"/>
              <a:ext cx="360363" cy="317500"/>
            </a:xfrm>
            <a:custGeom>
              <a:avLst/>
              <a:gdLst>
                <a:gd name="T0" fmla="*/ 4 w 157"/>
                <a:gd name="T1" fmla="*/ 34 h 139"/>
                <a:gd name="T2" fmla="*/ 3 w 157"/>
                <a:gd name="T3" fmla="*/ 29 h 139"/>
                <a:gd name="T4" fmla="*/ 3 w 157"/>
                <a:gd name="T5" fmla="*/ 29 h 139"/>
                <a:gd name="T6" fmla="*/ 3 w 157"/>
                <a:gd name="T7" fmla="*/ 28 h 139"/>
                <a:gd name="T8" fmla="*/ 1 w 157"/>
                <a:gd name="T9" fmla="*/ 6 h 139"/>
                <a:gd name="T10" fmla="*/ 6 w 157"/>
                <a:gd name="T11" fmla="*/ 1 h 139"/>
                <a:gd name="T12" fmla="*/ 38 w 157"/>
                <a:gd name="T13" fmla="*/ 0 h 139"/>
                <a:gd name="T14" fmla="*/ 42 w 157"/>
                <a:gd name="T15" fmla="*/ 0 h 139"/>
                <a:gd name="T16" fmla="*/ 46 w 157"/>
                <a:gd name="T17" fmla="*/ 1 h 139"/>
                <a:gd name="T18" fmla="*/ 64 w 157"/>
                <a:gd name="T19" fmla="*/ 3 h 139"/>
                <a:gd name="T20" fmla="*/ 64 w 157"/>
                <a:gd name="T21" fmla="*/ 3 h 139"/>
                <a:gd name="T22" fmla="*/ 65 w 157"/>
                <a:gd name="T23" fmla="*/ 4 h 139"/>
                <a:gd name="T24" fmla="*/ 67 w 157"/>
                <a:gd name="T25" fmla="*/ 4 h 139"/>
                <a:gd name="T26" fmla="*/ 90 w 157"/>
                <a:gd name="T27" fmla="*/ 12 h 139"/>
                <a:gd name="T28" fmla="*/ 92 w 157"/>
                <a:gd name="T29" fmla="*/ 13 h 139"/>
                <a:gd name="T30" fmla="*/ 95 w 157"/>
                <a:gd name="T31" fmla="*/ 14 h 139"/>
                <a:gd name="T32" fmla="*/ 153 w 157"/>
                <a:gd name="T33" fmla="*/ 98 h 139"/>
                <a:gd name="T34" fmla="*/ 156 w 157"/>
                <a:gd name="T35" fmla="*/ 122 h 139"/>
                <a:gd name="T36" fmla="*/ 152 w 157"/>
                <a:gd name="T37" fmla="*/ 126 h 139"/>
                <a:gd name="T38" fmla="*/ 82 w 157"/>
                <a:gd name="T39" fmla="*/ 101 h 139"/>
                <a:gd name="T40" fmla="*/ 80 w 157"/>
                <a:gd name="T41" fmla="*/ 100 h 139"/>
                <a:gd name="T42" fmla="*/ 78 w 157"/>
                <a:gd name="T43" fmla="*/ 100 h 139"/>
                <a:gd name="T44" fmla="*/ 89 w 157"/>
                <a:gd name="T45" fmla="*/ 111 h 139"/>
                <a:gd name="T46" fmla="*/ 101 w 157"/>
                <a:gd name="T47" fmla="*/ 121 h 139"/>
                <a:gd name="T48" fmla="*/ 114 w 157"/>
                <a:gd name="T49" fmla="*/ 130 h 139"/>
                <a:gd name="T50" fmla="*/ 128 w 157"/>
                <a:gd name="T51" fmla="*/ 138 h 139"/>
                <a:gd name="T52" fmla="*/ 15 w 157"/>
                <a:gd name="T53" fmla="*/ 70 h 139"/>
                <a:gd name="T54" fmla="*/ 11 w 157"/>
                <a:gd name="T55" fmla="*/ 62 h 139"/>
                <a:gd name="T56" fmla="*/ 5 w 157"/>
                <a:gd name="T57" fmla="*/ 40 h 139"/>
                <a:gd name="T58" fmla="*/ 4 w 157"/>
                <a:gd name="T59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" h="139">
                  <a:moveTo>
                    <a:pt x="4" y="34"/>
                  </a:moveTo>
                  <a:cubicBezTo>
                    <a:pt x="4" y="33"/>
                    <a:pt x="3" y="31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1"/>
                    <a:pt x="2" y="14"/>
                    <a:pt x="1" y="6"/>
                  </a:cubicBezTo>
                  <a:cubicBezTo>
                    <a:pt x="0" y="3"/>
                    <a:pt x="2" y="1"/>
                    <a:pt x="6" y="1"/>
                  </a:cubicBezTo>
                  <a:cubicBezTo>
                    <a:pt x="16" y="0"/>
                    <a:pt x="27" y="0"/>
                    <a:pt x="38" y="0"/>
                  </a:cubicBezTo>
                  <a:cubicBezTo>
                    <a:pt x="39" y="1"/>
                    <a:pt x="41" y="1"/>
                    <a:pt x="42" y="0"/>
                  </a:cubicBezTo>
                  <a:cubicBezTo>
                    <a:pt x="43" y="1"/>
                    <a:pt x="45" y="1"/>
                    <a:pt x="46" y="1"/>
                  </a:cubicBezTo>
                  <a:cubicBezTo>
                    <a:pt x="52" y="2"/>
                    <a:pt x="58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4"/>
                    <a:pt x="64" y="4"/>
                    <a:pt x="65" y="4"/>
                  </a:cubicBezTo>
                  <a:cubicBezTo>
                    <a:pt x="66" y="4"/>
                    <a:pt x="66" y="4"/>
                    <a:pt x="67" y="4"/>
                  </a:cubicBezTo>
                  <a:cubicBezTo>
                    <a:pt x="75" y="7"/>
                    <a:pt x="82" y="9"/>
                    <a:pt x="90" y="12"/>
                  </a:cubicBezTo>
                  <a:cubicBezTo>
                    <a:pt x="90" y="12"/>
                    <a:pt x="91" y="13"/>
                    <a:pt x="92" y="13"/>
                  </a:cubicBezTo>
                  <a:cubicBezTo>
                    <a:pt x="93" y="14"/>
                    <a:pt x="94" y="14"/>
                    <a:pt x="95" y="14"/>
                  </a:cubicBezTo>
                  <a:cubicBezTo>
                    <a:pt x="129" y="32"/>
                    <a:pt x="145" y="62"/>
                    <a:pt x="153" y="98"/>
                  </a:cubicBezTo>
                  <a:cubicBezTo>
                    <a:pt x="154" y="106"/>
                    <a:pt x="156" y="114"/>
                    <a:pt x="156" y="122"/>
                  </a:cubicBezTo>
                  <a:cubicBezTo>
                    <a:pt x="157" y="126"/>
                    <a:pt x="155" y="126"/>
                    <a:pt x="152" y="126"/>
                  </a:cubicBezTo>
                  <a:cubicBezTo>
                    <a:pt x="127" y="124"/>
                    <a:pt x="103" y="116"/>
                    <a:pt x="82" y="101"/>
                  </a:cubicBezTo>
                  <a:cubicBezTo>
                    <a:pt x="81" y="101"/>
                    <a:pt x="81" y="100"/>
                    <a:pt x="80" y="100"/>
                  </a:cubicBezTo>
                  <a:cubicBezTo>
                    <a:pt x="80" y="100"/>
                    <a:pt x="79" y="100"/>
                    <a:pt x="78" y="100"/>
                  </a:cubicBezTo>
                  <a:cubicBezTo>
                    <a:pt x="82" y="104"/>
                    <a:pt x="85" y="108"/>
                    <a:pt x="89" y="111"/>
                  </a:cubicBezTo>
                  <a:cubicBezTo>
                    <a:pt x="93" y="115"/>
                    <a:pt x="97" y="118"/>
                    <a:pt x="101" y="121"/>
                  </a:cubicBezTo>
                  <a:cubicBezTo>
                    <a:pt x="106" y="125"/>
                    <a:pt x="110" y="127"/>
                    <a:pt x="114" y="130"/>
                  </a:cubicBezTo>
                  <a:cubicBezTo>
                    <a:pt x="119" y="133"/>
                    <a:pt x="124" y="135"/>
                    <a:pt x="128" y="138"/>
                  </a:cubicBezTo>
                  <a:cubicBezTo>
                    <a:pt x="84" y="139"/>
                    <a:pt x="36" y="123"/>
                    <a:pt x="15" y="70"/>
                  </a:cubicBezTo>
                  <a:cubicBezTo>
                    <a:pt x="14" y="68"/>
                    <a:pt x="13" y="65"/>
                    <a:pt x="11" y="62"/>
                  </a:cubicBezTo>
                  <a:cubicBezTo>
                    <a:pt x="9" y="55"/>
                    <a:pt x="7" y="47"/>
                    <a:pt x="5" y="40"/>
                  </a:cubicBezTo>
                  <a:cubicBezTo>
                    <a:pt x="5" y="38"/>
                    <a:pt x="5" y="36"/>
                    <a:pt x="4" y="34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FE66CA95-D0EB-5001-883E-FA8C00125467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2482F9C0-220D-CCD5-DEF1-076975B6F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3E720821-534A-07A7-C618-ACD00C8C3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27AF480F-1515-D317-963B-846528142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D7E164CB-69E9-7E96-8782-8A16445FD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F3020570-38A8-491E-63A3-48355A0A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4F69E30D-DB0C-031F-734E-EB49C7DD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5912D449-645B-4F6D-F26C-218B868E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6A90BA8F-577B-3575-FD4F-6B70C939D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1B90BC2E-2A26-6843-EB8C-8F6ACAF3F0B1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99F775F9-6A48-A88D-7668-522DC8D3E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F5100FB2-4946-9C6B-D4CF-A8BDD9328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AAA3572-C3EF-67DD-538C-F150C545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E1F73520-ED83-FA61-FD35-7F3B1DB83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1CB73A48-C820-B0E5-D58E-36C92710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C3E650BA-54BD-87F3-D68F-A856631D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C93B260D-802A-B0AF-B0CA-ECA4674D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3A43698-8D66-5990-60AB-FE8208A9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72"/>
          <p:cNvSpPr txBox="1">
            <a:spLocks noGrp="1"/>
          </p:cNvSpPr>
          <p:nvPr>
            <p:ph type="title"/>
          </p:nvPr>
        </p:nvSpPr>
        <p:spPr>
          <a:xfrm>
            <a:off x="758775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فرآیند ما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98" name="Google Shape;1698;p72"/>
          <p:cNvSpPr/>
          <p:nvPr/>
        </p:nvSpPr>
        <p:spPr>
          <a:xfrm>
            <a:off x="6138325" y="1429278"/>
            <a:ext cx="2292382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715439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99" name="Google Shape;1699;p72"/>
          <p:cNvSpPr/>
          <p:nvPr/>
        </p:nvSpPr>
        <p:spPr>
          <a:xfrm>
            <a:off x="6138325" y="3081074"/>
            <a:ext cx="2292382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715439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00" name="Google Shape;1700;p72"/>
          <p:cNvSpPr/>
          <p:nvPr/>
        </p:nvSpPr>
        <p:spPr>
          <a:xfrm>
            <a:off x="713437" y="3081074"/>
            <a:ext cx="2359170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715439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01" name="Google Shape;1701;p72"/>
          <p:cNvSpPr/>
          <p:nvPr/>
        </p:nvSpPr>
        <p:spPr>
          <a:xfrm>
            <a:off x="713437" y="1429278"/>
            <a:ext cx="2359170" cy="418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715439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02" name="Google Shape;1702;p72"/>
          <p:cNvSpPr txBox="1"/>
          <p:nvPr/>
        </p:nvSpPr>
        <p:spPr>
          <a:xfrm>
            <a:off x="6138373" y="1525573"/>
            <a:ext cx="22923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>
                <a:solidFill>
                  <a:srgbClr val="FFFFFF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عنوان در اینجا</a:t>
            </a:r>
            <a:endParaRPr sz="2000" dirty="0">
              <a:solidFill>
                <a:srgbClr val="FFFFFF"/>
              </a:solidFill>
              <a:latin typeface="Francois One"/>
              <a:ea typeface="Francois One"/>
              <a:cs typeface="B Nazanin" panose="00000400000000000000" pitchFamily="2" charset="-78"/>
              <a:sym typeface="Francois One"/>
            </a:endParaRPr>
          </a:p>
        </p:txBody>
      </p:sp>
      <p:sp>
        <p:nvSpPr>
          <p:cNvPr id="1703" name="Google Shape;1703;p72"/>
          <p:cNvSpPr txBox="1"/>
          <p:nvPr/>
        </p:nvSpPr>
        <p:spPr>
          <a:xfrm>
            <a:off x="6138366" y="1904188"/>
            <a:ext cx="22923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rgbClr val="363636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rgbClr val="363636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704" name="Google Shape;1704;p72"/>
          <p:cNvSpPr txBox="1"/>
          <p:nvPr/>
        </p:nvSpPr>
        <p:spPr>
          <a:xfrm>
            <a:off x="713425" y="1525573"/>
            <a:ext cx="235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rgbClr val="FFFFFF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عنوان در اینجا</a:t>
            </a:r>
          </a:p>
        </p:txBody>
      </p:sp>
      <p:sp>
        <p:nvSpPr>
          <p:cNvPr id="1705" name="Google Shape;1705;p72"/>
          <p:cNvSpPr txBox="1"/>
          <p:nvPr/>
        </p:nvSpPr>
        <p:spPr>
          <a:xfrm>
            <a:off x="713422" y="1904178"/>
            <a:ext cx="23592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rgbClr val="363636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rgbClr val="363636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706" name="Google Shape;1706;p72"/>
          <p:cNvSpPr txBox="1"/>
          <p:nvPr/>
        </p:nvSpPr>
        <p:spPr>
          <a:xfrm>
            <a:off x="6138374" y="3177374"/>
            <a:ext cx="22923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rgbClr val="FFFFFF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عنوان در اینجا</a:t>
            </a:r>
          </a:p>
        </p:txBody>
      </p:sp>
      <p:sp>
        <p:nvSpPr>
          <p:cNvPr id="1707" name="Google Shape;1707;p72"/>
          <p:cNvSpPr txBox="1"/>
          <p:nvPr/>
        </p:nvSpPr>
        <p:spPr>
          <a:xfrm>
            <a:off x="6138366" y="3555953"/>
            <a:ext cx="22923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rgbClr val="363636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rgbClr val="363636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1708" name="Google Shape;1708;p72"/>
          <p:cNvSpPr txBox="1"/>
          <p:nvPr/>
        </p:nvSpPr>
        <p:spPr>
          <a:xfrm>
            <a:off x="713425" y="3177374"/>
            <a:ext cx="235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2000" dirty="0">
                <a:solidFill>
                  <a:srgbClr val="FFFFFF"/>
                </a:solidFill>
                <a:latin typeface="Francois One"/>
                <a:ea typeface="Francois One"/>
                <a:cs typeface="B Nazanin" panose="00000400000000000000" pitchFamily="2" charset="-78"/>
                <a:sym typeface="Francois One"/>
              </a:rPr>
              <a:t>عنوان در اینجا</a:t>
            </a:r>
          </a:p>
        </p:txBody>
      </p:sp>
      <p:sp>
        <p:nvSpPr>
          <p:cNvPr id="1709" name="Google Shape;1709;p72"/>
          <p:cNvSpPr txBox="1"/>
          <p:nvPr/>
        </p:nvSpPr>
        <p:spPr>
          <a:xfrm>
            <a:off x="713422" y="3555953"/>
            <a:ext cx="23592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rgbClr val="363636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قالب پاورپوینت زیست شناسی قابل ویرایش می باشد</a:t>
            </a:r>
            <a:endParaRPr sz="1500" dirty="0">
              <a:solidFill>
                <a:srgbClr val="363636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3805168-E648-475A-BC83-C0BF47CF2D5B}"/>
              </a:ext>
            </a:extLst>
          </p:cNvPr>
          <p:cNvSpPr>
            <a:spLocks/>
          </p:cNvSpPr>
          <p:nvPr/>
        </p:nvSpPr>
        <p:spPr bwMode="auto">
          <a:xfrm>
            <a:off x="3245207" y="1429278"/>
            <a:ext cx="2855913" cy="3316288"/>
          </a:xfrm>
          <a:custGeom>
            <a:avLst/>
            <a:gdLst>
              <a:gd name="T0" fmla="*/ 40 w 643"/>
              <a:gd name="T1" fmla="*/ 238 h 747"/>
              <a:gd name="T2" fmla="*/ 52 w 643"/>
              <a:gd name="T3" fmla="*/ 231 h 747"/>
              <a:gd name="T4" fmla="*/ 90 w 643"/>
              <a:gd name="T5" fmla="*/ 226 h 747"/>
              <a:gd name="T6" fmla="*/ 97 w 643"/>
              <a:gd name="T7" fmla="*/ 226 h 747"/>
              <a:gd name="T8" fmla="*/ 98 w 643"/>
              <a:gd name="T9" fmla="*/ 226 h 747"/>
              <a:gd name="T10" fmla="*/ 111 w 643"/>
              <a:gd name="T11" fmla="*/ 226 h 747"/>
              <a:gd name="T12" fmla="*/ 124 w 643"/>
              <a:gd name="T13" fmla="*/ 226 h 747"/>
              <a:gd name="T14" fmla="*/ 131 w 643"/>
              <a:gd name="T15" fmla="*/ 227 h 747"/>
              <a:gd name="T16" fmla="*/ 278 w 643"/>
              <a:gd name="T17" fmla="*/ 290 h 747"/>
              <a:gd name="T18" fmla="*/ 305 w 643"/>
              <a:gd name="T19" fmla="*/ 311 h 747"/>
              <a:gd name="T20" fmla="*/ 244 w 643"/>
              <a:gd name="T21" fmla="*/ 148 h 747"/>
              <a:gd name="T22" fmla="*/ 245 w 643"/>
              <a:gd name="T23" fmla="*/ 89 h 747"/>
              <a:gd name="T24" fmla="*/ 247 w 643"/>
              <a:gd name="T25" fmla="*/ 84 h 747"/>
              <a:gd name="T26" fmla="*/ 249 w 643"/>
              <a:gd name="T27" fmla="*/ 73 h 747"/>
              <a:gd name="T28" fmla="*/ 318 w 643"/>
              <a:gd name="T29" fmla="*/ 5 h 747"/>
              <a:gd name="T30" fmla="*/ 360 w 643"/>
              <a:gd name="T31" fmla="*/ 7 h 747"/>
              <a:gd name="T32" fmla="*/ 324 w 643"/>
              <a:gd name="T33" fmla="*/ 19 h 747"/>
              <a:gd name="T34" fmla="*/ 296 w 643"/>
              <a:gd name="T35" fmla="*/ 144 h 747"/>
              <a:gd name="T36" fmla="*/ 375 w 643"/>
              <a:gd name="T37" fmla="*/ 304 h 747"/>
              <a:gd name="T38" fmla="*/ 474 w 643"/>
              <a:gd name="T39" fmla="*/ 224 h 747"/>
              <a:gd name="T40" fmla="*/ 499 w 643"/>
              <a:gd name="T41" fmla="*/ 212 h 747"/>
              <a:gd name="T42" fmla="*/ 560 w 643"/>
              <a:gd name="T43" fmla="*/ 200 h 747"/>
              <a:gd name="T44" fmla="*/ 639 w 643"/>
              <a:gd name="T45" fmla="*/ 202 h 747"/>
              <a:gd name="T46" fmla="*/ 482 w 643"/>
              <a:gd name="T47" fmla="*/ 317 h 747"/>
              <a:gd name="T48" fmla="*/ 382 w 643"/>
              <a:gd name="T49" fmla="*/ 321 h 747"/>
              <a:gd name="T50" fmla="*/ 408 w 643"/>
              <a:gd name="T51" fmla="*/ 453 h 747"/>
              <a:gd name="T52" fmla="*/ 318 w 643"/>
              <a:gd name="T53" fmla="*/ 630 h 747"/>
              <a:gd name="T54" fmla="*/ 238 w 643"/>
              <a:gd name="T55" fmla="*/ 637 h 747"/>
              <a:gd name="T56" fmla="*/ 164 w 643"/>
              <a:gd name="T57" fmla="*/ 613 h 747"/>
              <a:gd name="T58" fmla="*/ 314 w 643"/>
              <a:gd name="T59" fmla="*/ 667 h 747"/>
              <a:gd name="T60" fmla="*/ 221 w 643"/>
              <a:gd name="T61" fmla="*/ 734 h 747"/>
              <a:gd name="T62" fmla="*/ 23 w 643"/>
              <a:gd name="T63" fmla="*/ 682 h 747"/>
              <a:gd name="T64" fmla="*/ 88 w 643"/>
              <a:gd name="T65" fmla="*/ 539 h 747"/>
              <a:gd name="T66" fmla="*/ 179 w 643"/>
              <a:gd name="T67" fmla="*/ 526 h 747"/>
              <a:gd name="T68" fmla="*/ 195 w 643"/>
              <a:gd name="T69" fmla="*/ 528 h 747"/>
              <a:gd name="T70" fmla="*/ 298 w 643"/>
              <a:gd name="T71" fmla="*/ 577 h 747"/>
              <a:gd name="T72" fmla="*/ 337 w 643"/>
              <a:gd name="T73" fmla="*/ 500 h 747"/>
              <a:gd name="T74" fmla="*/ 339 w 643"/>
              <a:gd name="T75" fmla="*/ 437 h 747"/>
              <a:gd name="T76" fmla="*/ 338 w 643"/>
              <a:gd name="T77" fmla="*/ 424 h 747"/>
              <a:gd name="T78" fmla="*/ 325 w 643"/>
              <a:gd name="T79" fmla="*/ 368 h 747"/>
              <a:gd name="T80" fmla="*/ 315 w 643"/>
              <a:gd name="T81" fmla="*/ 337 h 747"/>
              <a:gd name="T82" fmla="*/ 232 w 643"/>
              <a:gd name="T83" fmla="*/ 341 h 747"/>
              <a:gd name="T84" fmla="*/ 98 w 643"/>
              <a:gd name="T85" fmla="*/ 294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3" h="747">
                <a:moveTo>
                  <a:pt x="44" y="243"/>
                </a:moveTo>
                <a:cubicBezTo>
                  <a:pt x="43" y="242"/>
                  <a:pt x="42" y="240"/>
                  <a:pt x="40" y="238"/>
                </a:cubicBezTo>
                <a:cubicBezTo>
                  <a:pt x="37" y="235"/>
                  <a:pt x="39" y="234"/>
                  <a:pt x="43" y="233"/>
                </a:cubicBezTo>
                <a:cubicBezTo>
                  <a:pt x="46" y="232"/>
                  <a:pt x="49" y="232"/>
                  <a:pt x="52" y="231"/>
                </a:cubicBezTo>
                <a:cubicBezTo>
                  <a:pt x="64" y="229"/>
                  <a:pt x="75" y="228"/>
                  <a:pt x="86" y="227"/>
                </a:cubicBezTo>
                <a:cubicBezTo>
                  <a:pt x="87" y="226"/>
                  <a:pt x="88" y="226"/>
                  <a:pt x="90" y="226"/>
                </a:cubicBezTo>
                <a:cubicBezTo>
                  <a:pt x="91" y="226"/>
                  <a:pt x="93" y="226"/>
                  <a:pt x="94" y="226"/>
                </a:cubicBezTo>
                <a:cubicBezTo>
                  <a:pt x="95" y="226"/>
                  <a:pt x="96" y="226"/>
                  <a:pt x="97" y="226"/>
                </a:cubicBezTo>
                <a:cubicBezTo>
                  <a:pt x="98" y="226"/>
                  <a:pt x="98" y="226"/>
                  <a:pt x="98" y="226"/>
                </a:cubicBezTo>
                <a:cubicBezTo>
                  <a:pt x="98" y="226"/>
                  <a:pt x="98" y="226"/>
                  <a:pt x="98" y="226"/>
                </a:cubicBezTo>
                <a:cubicBezTo>
                  <a:pt x="100" y="226"/>
                  <a:pt x="101" y="226"/>
                  <a:pt x="103" y="226"/>
                </a:cubicBezTo>
                <a:cubicBezTo>
                  <a:pt x="106" y="226"/>
                  <a:pt x="108" y="226"/>
                  <a:pt x="111" y="226"/>
                </a:cubicBezTo>
                <a:cubicBezTo>
                  <a:pt x="115" y="226"/>
                  <a:pt x="119" y="226"/>
                  <a:pt x="123" y="226"/>
                </a:cubicBezTo>
                <a:cubicBezTo>
                  <a:pt x="123" y="226"/>
                  <a:pt x="124" y="226"/>
                  <a:pt x="124" y="226"/>
                </a:cubicBezTo>
                <a:cubicBezTo>
                  <a:pt x="125" y="226"/>
                  <a:pt x="125" y="226"/>
                  <a:pt x="126" y="226"/>
                </a:cubicBezTo>
                <a:cubicBezTo>
                  <a:pt x="128" y="226"/>
                  <a:pt x="129" y="227"/>
                  <a:pt x="131" y="227"/>
                </a:cubicBezTo>
                <a:cubicBezTo>
                  <a:pt x="145" y="228"/>
                  <a:pt x="158" y="230"/>
                  <a:pt x="171" y="233"/>
                </a:cubicBezTo>
                <a:cubicBezTo>
                  <a:pt x="212" y="243"/>
                  <a:pt x="246" y="263"/>
                  <a:pt x="278" y="290"/>
                </a:cubicBezTo>
                <a:cubicBezTo>
                  <a:pt x="288" y="299"/>
                  <a:pt x="297" y="308"/>
                  <a:pt x="306" y="318"/>
                </a:cubicBezTo>
                <a:cubicBezTo>
                  <a:pt x="308" y="315"/>
                  <a:pt x="306" y="313"/>
                  <a:pt x="305" y="311"/>
                </a:cubicBezTo>
                <a:cubicBezTo>
                  <a:pt x="293" y="284"/>
                  <a:pt x="281" y="257"/>
                  <a:pt x="269" y="229"/>
                </a:cubicBezTo>
                <a:cubicBezTo>
                  <a:pt x="258" y="203"/>
                  <a:pt x="249" y="176"/>
                  <a:pt x="244" y="148"/>
                </a:cubicBezTo>
                <a:cubicBezTo>
                  <a:pt x="244" y="147"/>
                  <a:pt x="244" y="146"/>
                  <a:pt x="244" y="146"/>
                </a:cubicBezTo>
                <a:cubicBezTo>
                  <a:pt x="242" y="127"/>
                  <a:pt x="242" y="108"/>
                  <a:pt x="245" y="89"/>
                </a:cubicBezTo>
                <a:cubicBezTo>
                  <a:pt x="245" y="88"/>
                  <a:pt x="245" y="88"/>
                  <a:pt x="245" y="88"/>
                </a:cubicBezTo>
                <a:cubicBezTo>
                  <a:pt x="247" y="87"/>
                  <a:pt x="246" y="85"/>
                  <a:pt x="247" y="84"/>
                </a:cubicBezTo>
                <a:cubicBezTo>
                  <a:pt x="247" y="83"/>
                  <a:pt x="247" y="83"/>
                  <a:pt x="247" y="82"/>
                </a:cubicBezTo>
                <a:cubicBezTo>
                  <a:pt x="247" y="79"/>
                  <a:pt x="250" y="77"/>
                  <a:pt x="249" y="73"/>
                </a:cubicBezTo>
                <a:cubicBezTo>
                  <a:pt x="256" y="56"/>
                  <a:pt x="265" y="41"/>
                  <a:pt x="277" y="28"/>
                </a:cubicBezTo>
                <a:cubicBezTo>
                  <a:pt x="289" y="17"/>
                  <a:pt x="302" y="9"/>
                  <a:pt x="318" y="5"/>
                </a:cubicBezTo>
                <a:cubicBezTo>
                  <a:pt x="331" y="1"/>
                  <a:pt x="345" y="0"/>
                  <a:pt x="358" y="5"/>
                </a:cubicBezTo>
                <a:cubicBezTo>
                  <a:pt x="359" y="5"/>
                  <a:pt x="360" y="5"/>
                  <a:pt x="360" y="7"/>
                </a:cubicBezTo>
                <a:cubicBezTo>
                  <a:pt x="355" y="7"/>
                  <a:pt x="351" y="7"/>
                  <a:pt x="347" y="9"/>
                </a:cubicBezTo>
                <a:cubicBezTo>
                  <a:pt x="338" y="10"/>
                  <a:pt x="330" y="14"/>
                  <a:pt x="324" y="19"/>
                </a:cubicBezTo>
                <a:cubicBezTo>
                  <a:pt x="308" y="29"/>
                  <a:pt x="298" y="43"/>
                  <a:pt x="292" y="60"/>
                </a:cubicBezTo>
                <a:cubicBezTo>
                  <a:pt x="282" y="88"/>
                  <a:pt x="286" y="116"/>
                  <a:pt x="296" y="144"/>
                </a:cubicBezTo>
                <a:cubicBezTo>
                  <a:pt x="305" y="172"/>
                  <a:pt x="320" y="197"/>
                  <a:pt x="334" y="222"/>
                </a:cubicBezTo>
                <a:cubicBezTo>
                  <a:pt x="349" y="249"/>
                  <a:pt x="363" y="276"/>
                  <a:pt x="375" y="304"/>
                </a:cubicBezTo>
                <a:cubicBezTo>
                  <a:pt x="376" y="305"/>
                  <a:pt x="376" y="306"/>
                  <a:pt x="377" y="308"/>
                </a:cubicBezTo>
                <a:cubicBezTo>
                  <a:pt x="404" y="273"/>
                  <a:pt x="435" y="244"/>
                  <a:pt x="474" y="224"/>
                </a:cubicBezTo>
                <a:cubicBezTo>
                  <a:pt x="481" y="221"/>
                  <a:pt x="489" y="218"/>
                  <a:pt x="496" y="214"/>
                </a:cubicBezTo>
                <a:cubicBezTo>
                  <a:pt x="497" y="214"/>
                  <a:pt x="499" y="214"/>
                  <a:pt x="499" y="212"/>
                </a:cubicBezTo>
                <a:cubicBezTo>
                  <a:pt x="511" y="209"/>
                  <a:pt x="524" y="206"/>
                  <a:pt x="536" y="203"/>
                </a:cubicBezTo>
                <a:cubicBezTo>
                  <a:pt x="544" y="202"/>
                  <a:pt x="552" y="201"/>
                  <a:pt x="560" y="200"/>
                </a:cubicBezTo>
                <a:cubicBezTo>
                  <a:pt x="574" y="199"/>
                  <a:pt x="588" y="198"/>
                  <a:pt x="602" y="199"/>
                </a:cubicBezTo>
                <a:cubicBezTo>
                  <a:pt x="614" y="199"/>
                  <a:pt x="627" y="200"/>
                  <a:pt x="639" y="202"/>
                </a:cubicBezTo>
                <a:cubicBezTo>
                  <a:pt x="643" y="203"/>
                  <a:pt x="643" y="204"/>
                  <a:pt x="641" y="207"/>
                </a:cubicBezTo>
                <a:cubicBezTo>
                  <a:pt x="601" y="262"/>
                  <a:pt x="551" y="302"/>
                  <a:pt x="482" y="317"/>
                </a:cubicBezTo>
                <a:cubicBezTo>
                  <a:pt x="451" y="324"/>
                  <a:pt x="419" y="324"/>
                  <a:pt x="386" y="321"/>
                </a:cubicBezTo>
                <a:cubicBezTo>
                  <a:pt x="385" y="321"/>
                  <a:pt x="384" y="321"/>
                  <a:pt x="382" y="321"/>
                </a:cubicBezTo>
                <a:cubicBezTo>
                  <a:pt x="384" y="328"/>
                  <a:pt x="387" y="334"/>
                  <a:pt x="389" y="341"/>
                </a:cubicBezTo>
                <a:cubicBezTo>
                  <a:pt x="401" y="377"/>
                  <a:pt x="409" y="414"/>
                  <a:pt x="408" y="453"/>
                </a:cubicBezTo>
                <a:cubicBezTo>
                  <a:pt x="406" y="505"/>
                  <a:pt x="391" y="552"/>
                  <a:pt x="359" y="593"/>
                </a:cubicBezTo>
                <a:cubicBezTo>
                  <a:pt x="348" y="608"/>
                  <a:pt x="334" y="621"/>
                  <a:pt x="318" y="630"/>
                </a:cubicBezTo>
                <a:cubicBezTo>
                  <a:pt x="311" y="634"/>
                  <a:pt x="304" y="636"/>
                  <a:pt x="296" y="636"/>
                </a:cubicBezTo>
                <a:cubicBezTo>
                  <a:pt x="277" y="637"/>
                  <a:pt x="258" y="639"/>
                  <a:pt x="238" y="637"/>
                </a:cubicBezTo>
                <a:cubicBezTo>
                  <a:pt x="214" y="634"/>
                  <a:pt x="191" y="627"/>
                  <a:pt x="170" y="615"/>
                </a:cubicBezTo>
                <a:cubicBezTo>
                  <a:pt x="168" y="614"/>
                  <a:pt x="167" y="613"/>
                  <a:pt x="164" y="613"/>
                </a:cubicBezTo>
                <a:cubicBezTo>
                  <a:pt x="184" y="633"/>
                  <a:pt x="206" y="647"/>
                  <a:pt x="232" y="657"/>
                </a:cubicBezTo>
                <a:cubicBezTo>
                  <a:pt x="258" y="666"/>
                  <a:pt x="285" y="670"/>
                  <a:pt x="314" y="667"/>
                </a:cubicBezTo>
                <a:cubicBezTo>
                  <a:pt x="309" y="677"/>
                  <a:pt x="304" y="684"/>
                  <a:pt x="298" y="691"/>
                </a:cubicBezTo>
                <a:cubicBezTo>
                  <a:pt x="277" y="713"/>
                  <a:pt x="251" y="726"/>
                  <a:pt x="221" y="734"/>
                </a:cubicBezTo>
                <a:cubicBezTo>
                  <a:pt x="171" y="747"/>
                  <a:pt x="121" y="744"/>
                  <a:pt x="73" y="721"/>
                </a:cubicBezTo>
                <a:cubicBezTo>
                  <a:pt x="53" y="712"/>
                  <a:pt x="36" y="700"/>
                  <a:pt x="23" y="682"/>
                </a:cubicBezTo>
                <a:cubicBezTo>
                  <a:pt x="0" y="649"/>
                  <a:pt x="1" y="612"/>
                  <a:pt x="26" y="581"/>
                </a:cubicBezTo>
                <a:cubicBezTo>
                  <a:pt x="43" y="561"/>
                  <a:pt x="64" y="549"/>
                  <a:pt x="88" y="539"/>
                </a:cubicBezTo>
                <a:cubicBezTo>
                  <a:pt x="117" y="528"/>
                  <a:pt x="147" y="525"/>
                  <a:pt x="178" y="526"/>
                </a:cubicBezTo>
                <a:cubicBezTo>
                  <a:pt x="178" y="526"/>
                  <a:pt x="178" y="526"/>
                  <a:pt x="179" y="526"/>
                </a:cubicBezTo>
                <a:cubicBezTo>
                  <a:pt x="179" y="526"/>
                  <a:pt x="180" y="526"/>
                  <a:pt x="181" y="526"/>
                </a:cubicBezTo>
                <a:cubicBezTo>
                  <a:pt x="186" y="527"/>
                  <a:pt x="191" y="527"/>
                  <a:pt x="195" y="528"/>
                </a:cubicBezTo>
                <a:cubicBezTo>
                  <a:pt x="216" y="531"/>
                  <a:pt x="235" y="536"/>
                  <a:pt x="254" y="545"/>
                </a:cubicBezTo>
                <a:cubicBezTo>
                  <a:pt x="270" y="553"/>
                  <a:pt x="285" y="563"/>
                  <a:pt x="298" y="577"/>
                </a:cubicBezTo>
                <a:cubicBezTo>
                  <a:pt x="300" y="579"/>
                  <a:pt x="301" y="579"/>
                  <a:pt x="303" y="576"/>
                </a:cubicBezTo>
                <a:cubicBezTo>
                  <a:pt x="321" y="554"/>
                  <a:pt x="331" y="528"/>
                  <a:pt x="337" y="500"/>
                </a:cubicBezTo>
                <a:cubicBezTo>
                  <a:pt x="340" y="481"/>
                  <a:pt x="341" y="462"/>
                  <a:pt x="340" y="443"/>
                </a:cubicBezTo>
                <a:cubicBezTo>
                  <a:pt x="340" y="441"/>
                  <a:pt x="340" y="439"/>
                  <a:pt x="339" y="437"/>
                </a:cubicBezTo>
                <a:cubicBezTo>
                  <a:pt x="339" y="434"/>
                  <a:pt x="339" y="432"/>
                  <a:pt x="338" y="430"/>
                </a:cubicBezTo>
                <a:cubicBezTo>
                  <a:pt x="338" y="428"/>
                  <a:pt x="338" y="426"/>
                  <a:pt x="338" y="424"/>
                </a:cubicBezTo>
                <a:cubicBezTo>
                  <a:pt x="335" y="406"/>
                  <a:pt x="332" y="388"/>
                  <a:pt x="326" y="370"/>
                </a:cubicBezTo>
                <a:cubicBezTo>
                  <a:pt x="326" y="370"/>
                  <a:pt x="326" y="369"/>
                  <a:pt x="325" y="368"/>
                </a:cubicBezTo>
                <a:cubicBezTo>
                  <a:pt x="325" y="367"/>
                  <a:pt x="325" y="366"/>
                  <a:pt x="324" y="365"/>
                </a:cubicBezTo>
                <a:cubicBezTo>
                  <a:pt x="322" y="356"/>
                  <a:pt x="318" y="347"/>
                  <a:pt x="315" y="337"/>
                </a:cubicBezTo>
                <a:cubicBezTo>
                  <a:pt x="314" y="334"/>
                  <a:pt x="312" y="335"/>
                  <a:pt x="310" y="335"/>
                </a:cubicBezTo>
                <a:cubicBezTo>
                  <a:pt x="284" y="341"/>
                  <a:pt x="258" y="343"/>
                  <a:pt x="232" y="341"/>
                </a:cubicBezTo>
                <a:cubicBezTo>
                  <a:pt x="185" y="339"/>
                  <a:pt x="142" y="325"/>
                  <a:pt x="104" y="297"/>
                </a:cubicBezTo>
                <a:cubicBezTo>
                  <a:pt x="102" y="296"/>
                  <a:pt x="100" y="295"/>
                  <a:pt x="98" y="294"/>
                </a:cubicBezTo>
                <a:cubicBezTo>
                  <a:pt x="78" y="279"/>
                  <a:pt x="61" y="262"/>
                  <a:pt x="44" y="243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73"/>
          <p:cNvSpPr/>
          <p:nvPr/>
        </p:nvSpPr>
        <p:spPr>
          <a:xfrm>
            <a:off x="4882249" y="1883619"/>
            <a:ext cx="3513502" cy="324618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19" name="Google Shape;1719;p73"/>
          <p:cNvSpPr/>
          <p:nvPr/>
        </p:nvSpPr>
        <p:spPr>
          <a:xfrm>
            <a:off x="4882249" y="3765969"/>
            <a:ext cx="3513502" cy="324618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21" name="Google Shape;1721;p73"/>
          <p:cNvSpPr txBox="1">
            <a:spLocks noGrp="1"/>
          </p:cNvSpPr>
          <p:nvPr>
            <p:ph type="title"/>
          </p:nvPr>
        </p:nvSpPr>
        <p:spPr>
          <a:xfrm>
            <a:off x="4847400" y="916000"/>
            <a:ext cx="35832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cs typeface="B Nazanin" panose="00000400000000000000" pitchFamily="2" charset="-78"/>
              </a:rPr>
              <a:t>+72.25%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22" name="Google Shape;1722;p73"/>
          <p:cNvSpPr txBox="1">
            <a:spLocks noGrp="1"/>
          </p:cNvSpPr>
          <p:nvPr>
            <p:ph type="subTitle" idx="1"/>
          </p:nvPr>
        </p:nvSpPr>
        <p:spPr>
          <a:xfrm>
            <a:off x="4798188" y="1874838"/>
            <a:ext cx="3629712" cy="264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25" name="Google Shape;1725;p73"/>
          <p:cNvSpPr txBox="1">
            <a:spLocks noGrp="1"/>
          </p:cNvSpPr>
          <p:nvPr>
            <p:ph type="title" idx="4"/>
          </p:nvPr>
        </p:nvSpPr>
        <p:spPr>
          <a:xfrm>
            <a:off x="4847400" y="2824825"/>
            <a:ext cx="3583200" cy="9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225,000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726" name="Google Shape;1726;p73"/>
          <p:cNvSpPr txBox="1">
            <a:spLocks noGrp="1"/>
          </p:cNvSpPr>
          <p:nvPr>
            <p:ph type="subTitle" idx="5"/>
          </p:nvPr>
        </p:nvSpPr>
        <p:spPr>
          <a:xfrm>
            <a:off x="4798188" y="3834525"/>
            <a:ext cx="3629712" cy="2560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3243C3F-B8D9-F2F2-946F-121C670D45B6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1790E77-44C2-8342-BEC1-B3F64DAF2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D6A589F-D74F-41A0-6BE9-0C8659B1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94F93DC-4051-2B54-3A00-709B8130F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8294D69-9F16-FD9F-C19B-D88B764F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1305F5D-4843-0C83-BF8D-D8C916014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D9BAAFC-37B8-2A02-E599-6729DFAF4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DC3D541-9B7C-8962-4DC0-A50B32EE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177B8FA-57C0-EAF9-BE0F-528FE841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2910079-6526-8E72-8ADB-BAB691162D67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00A28F0-6C81-2B8E-A612-39AB36548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6E28A15-F215-9727-7CFF-49FBB347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9392A1D-FE7B-E362-C53B-FCE25FEC9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4EBA75-BDB7-11EC-E15B-76E297565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EF4879B-7B89-58ED-F675-C70C82130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2581CF9-9F53-DD6C-AFD2-18E1FE825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A9D33D7-659F-CDE2-5636-5893C2C8F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A4B33EC-1E3C-6F53-F376-DA23C3DE9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690" name="Grupo 1689">
            <a:extLst>
              <a:ext uri="{FF2B5EF4-FFF2-40B4-BE49-F238E27FC236}">
                <a16:creationId xmlns:a16="http://schemas.microsoft.com/office/drawing/2014/main" id="{4D3882BA-2280-1D98-0072-7F4E8815138C}"/>
              </a:ext>
            </a:extLst>
          </p:cNvPr>
          <p:cNvGrpSpPr/>
          <p:nvPr/>
        </p:nvGrpSpPr>
        <p:grpSpPr>
          <a:xfrm>
            <a:off x="1100138" y="758825"/>
            <a:ext cx="3014662" cy="4144963"/>
            <a:chOff x="1100138" y="758825"/>
            <a:chExt cx="3014662" cy="414496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1691CC1-480D-4011-82AA-B9E5DCC6E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1157288"/>
              <a:ext cx="1636712" cy="3746500"/>
            </a:xfrm>
            <a:custGeom>
              <a:avLst/>
              <a:gdLst>
                <a:gd name="T0" fmla="*/ 50 w 246"/>
                <a:gd name="T1" fmla="*/ 482 h 564"/>
                <a:gd name="T2" fmla="*/ 46 w 246"/>
                <a:gd name="T3" fmla="*/ 481 h 564"/>
                <a:gd name="T4" fmla="*/ 89 w 246"/>
                <a:gd name="T5" fmla="*/ 436 h 564"/>
                <a:gd name="T6" fmla="*/ 33 w 246"/>
                <a:gd name="T7" fmla="*/ 482 h 564"/>
                <a:gd name="T8" fmla="*/ 10 w 246"/>
                <a:gd name="T9" fmla="*/ 509 h 564"/>
                <a:gd name="T10" fmla="*/ 83 w 246"/>
                <a:gd name="T11" fmla="*/ 434 h 564"/>
                <a:gd name="T12" fmla="*/ 99 w 246"/>
                <a:gd name="T13" fmla="*/ 360 h 564"/>
                <a:gd name="T14" fmla="*/ 47 w 246"/>
                <a:gd name="T15" fmla="*/ 221 h 564"/>
                <a:gd name="T16" fmla="*/ 2 w 246"/>
                <a:gd name="T17" fmla="*/ 211 h 564"/>
                <a:gd name="T18" fmla="*/ 33 w 246"/>
                <a:gd name="T19" fmla="*/ 201 h 564"/>
                <a:gd name="T20" fmla="*/ 115 w 246"/>
                <a:gd name="T21" fmla="*/ 153 h 564"/>
                <a:gd name="T22" fmla="*/ 61 w 246"/>
                <a:gd name="T23" fmla="*/ 4 h 564"/>
                <a:gd name="T24" fmla="*/ 59 w 246"/>
                <a:gd name="T25" fmla="*/ 2 h 564"/>
                <a:gd name="T26" fmla="*/ 60 w 246"/>
                <a:gd name="T27" fmla="*/ 1 h 564"/>
                <a:gd name="T28" fmla="*/ 94 w 246"/>
                <a:gd name="T29" fmla="*/ 24 h 564"/>
                <a:gd name="T30" fmla="*/ 103 w 246"/>
                <a:gd name="T31" fmla="*/ 36 h 564"/>
                <a:gd name="T32" fmla="*/ 129 w 246"/>
                <a:gd name="T33" fmla="*/ 82 h 564"/>
                <a:gd name="T34" fmla="*/ 154 w 246"/>
                <a:gd name="T35" fmla="*/ 215 h 564"/>
                <a:gd name="T36" fmla="*/ 234 w 246"/>
                <a:gd name="T37" fmla="*/ 168 h 564"/>
                <a:gd name="T38" fmla="*/ 206 w 246"/>
                <a:gd name="T39" fmla="*/ 192 h 564"/>
                <a:gd name="T40" fmla="*/ 198 w 246"/>
                <a:gd name="T41" fmla="*/ 201 h 564"/>
                <a:gd name="T42" fmla="*/ 149 w 246"/>
                <a:gd name="T43" fmla="*/ 283 h 564"/>
                <a:gd name="T44" fmla="*/ 167 w 246"/>
                <a:gd name="T45" fmla="*/ 432 h 564"/>
                <a:gd name="T46" fmla="*/ 220 w 246"/>
                <a:gd name="T47" fmla="*/ 502 h 564"/>
                <a:gd name="T48" fmla="*/ 237 w 246"/>
                <a:gd name="T49" fmla="*/ 539 h 564"/>
                <a:gd name="T50" fmla="*/ 189 w 246"/>
                <a:gd name="T51" fmla="*/ 461 h 564"/>
                <a:gd name="T52" fmla="*/ 199 w 246"/>
                <a:gd name="T53" fmla="*/ 508 h 564"/>
                <a:gd name="T54" fmla="*/ 225 w 246"/>
                <a:gd name="T55" fmla="*/ 552 h 564"/>
                <a:gd name="T56" fmla="*/ 211 w 246"/>
                <a:gd name="T57" fmla="*/ 530 h 564"/>
                <a:gd name="T58" fmla="*/ 181 w 246"/>
                <a:gd name="T59" fmla="*/ 466 h 564"/>
                <a:gd name="T60" fmla="*/ 152 w 246"/>
                <a:gd name="T61" fmla="*/ 454 h 564"/>
                <a:gd name="T62" fmla="*/ 186 w 246"/>
                <a:gd name="T63" fmla="*/ 513 h 564"/>
                <a:gd name="T64" fmla="*/ 181 w 246"/>
                <a:gd name="T65" fmla="*/ 559 h 564"/>
                <a:gd name="T66" fmla="*/ 177 w 246"/>
                <a:gd name="T67" fmla="*/ 560 h 564"/>
                <a:gd name="T68" fmla="*/ 180 w 246"/>
                <a:gd name="T69" fmla="*/ 505 h 564"/>
                <a:gd name="T70" fmla="*/ 142 w 246"/>
                <a:gd name="T71" fmla="*/ 453 h 564"/>
                <a:gd name="T72" fmla="*/ 144 w 246"/>
                <a:gd name="T73" fmla="*/ 533 h 564"/>
                <a:gd name="T74" fmla="*/ 137 w 246"/>
                <a:gd name="T75" fmla="*/ 548 h 564"/>
                <a:gd name="T76" fmla="*/ 139 w 246"/>
                <a:gd name="T77" fmla="*/ 463 h 564"/>
                <a:gd name="T78" fmla="*/ 120 w 246"/>
                <a:gd name="T79" fmla="*/ 517 h 564"/>
                <a:gd name="T80" fmla="*/ 74 w 246"/>
                <a:gd name="T81" fmla="*/ 562 h 564"/>
                <a:gd name="T82" fmla="*/ 118 w 246"/>
                <a:gd name="T83" fmla="*/ 512 h 564"/>
                <a:gd name="T84" fmla="*/ 113 w 246"/>
                <a:gd name="T85" fmla="*/ 451 h 564"/>
                <a:gd name="T86" fmla="*/ 97 w 246"/>
                <a:gd name="T87" fmla="*/ 512 h 564"/>
                <a:gd name="T88" fmla="*/ 65 w 246"/>
                <a:gd name="T89" fmla="*/ 552 h 564"/>
                <a:gd name="T90" fmla="*/ 102 w 246"/>
                <a:gd name="T91" fmla="*/ 457 h 564"/>
                <a:gd name="T92" fmla="*/ 95 w 246"/>
                <a:gd name="T93" fmla="*/ 455 h 564"/>
                <a:gd name="T94" fmla="*/ 43 w 246"/>
                <a:gd name="T95" fmla="*/ 555 h 564"/>
                <a:gd name="T96" fmla="*/ 45 w 246"/>
                <a:gd name="T97" fmla="*/ 550 h 564"/>
                <a:gd name="T98" fmla="*/ 93 w 246"/>
                <a:gd name="T99" fmla="*/ 451 h 564"/>
                <a:gd name="T100" fmla="*/ 59 w 246"/>
                <a:gd name="T101" fmla="*/ 500 h 564"/>
                <a:gd name="T102" fmla="*/ 25 w 246"/>
                <a:gd name="T103" fmla="*/ 520 h 564"/>
                <a:gd name="T104" fmla="*/ 55 w 246"/>
                <a:gd name="T105" fmla="*/ 501 h 564"/>
                <a:gd name="T106" fmla="*/ 79 w 246"/>
                <a:gd name="T107" fmla="*/ 45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" h="564">
                  <a:moveTo>
                    <a:pt x="75" y="454"/>
                  </a:moveTo>
                  <a:cubicBezTo>
                    <a:pt x="63" y="460"/>
                    <a:pt x="54" y="469"/>
                    <a:pt x="50" y="482"/>
                  </a:cubicBezTo>
                  <a:cubicBezTo>
                    <a:pt x="49" y="484"/>
                    <a:pt x="49" y="487"/>
                    <a:pt x="47" y="486"/>
                  </a:cubicBezTo>
                  <a:cubicBezTo>
                    <a:pt x="44" y="485"/>
                    <a:pt x="46" y="483"/>
                    <a:pt x="46" y="481"/>
                  </a:cubicBezTo>
                  <a:cubicBezTo>
                    <a:pt x="51" y="465"/>
                    <a:pt x="63" y="455"/>
                    <a:pt x="78" y="449"/>
                  </a:cubicBezTo>
                  <a:cubicBezTo>
                    <a:pt x="83" y="446"/>
                    <a:pt x="87" y="443"/>
                    <a:pt x="89" y="436"/>
                  </a:cubicBezTo>
                  <a:cubicBezTo>
                    <a:pt x="73" y="439"/>
                    <a:pt x="60" y="446"/>
                    <a:pt x="49" y="457"/>
                  </a:cubicBezTo>
                  <a:cubicBezTo>
                    <a:pt x="41" y="464"/>
                    <a:pt x="36" y="472"/>
                    <a:pt x="33" y="482"/>
                  </a:cubicBezTo>
                  <a:cubicBezTo>
                    <a:pt x="32" y="490"/>
                    <a:pt x="28" y="497"/>
                    <a:pt x="23" y="503"/>
                  </a:cubicBezTo>
                  <a:cubicBezTo>
                    <a:pt x="21" y="507"/>
                    <a:pt x="18" y="510"/>
                    <a:pt x="10" y="509"/>
                  </a:cubicBezTo>
                  <a:cubicBezTo>
                    <a:pt x="25" y="501"/>
                    <a:pt x="27" y="489"/>
                    <a:pt x="32" y="477"/>
                  </a:cubicBezTo>
                  <a:cubicBezTo>
                    <a:pt x="41" y="453"/>
                    <a:pt x="59" y="440"/>
                    <a:pt x="83" y="434"/>
                  </a:cubicBezTo>
                  <a:cubicBezTo>
                    <a:pt x="90" y="432"/>
                    <a:pt x="93" y="429"/>
                    <a:pt x="94" y="423"/>
                  </a:cubicBezTo>
                  <a:cubicBezTo>
                    <a:pt x="98" y="402"/>
                    <a:pt x="99" y="381"/>
                    <a:pt x="99" y="360"/>
                  </a:cubicBezTo>
                  <a:cubicBezTo>
                    <a:pt x="99" y="337"/>
                    <a:pt x="100" y="314"/>
                    <a:pt x="99" y="292"/>
                  </a:cubicBezTo>
                  <a:cubicBezTo>
                    <a:pt x="98" y="257"/>
                    <a:pt x="80" y="233"/>
                    <a:pt x="47" y="221"/>
                  </a:cubicBezTo>
                  <a:cubicBezTo>
                    <a:pt x="33" y="216"/>
                    <a:pt x="19" y="214"/>
                    <a:pt x="4" y="214"/>
                  </a:cubicBezTo>
                  <a:cubicBezTo>
                    <a:pt x="3" y="213"/>
                    <a:pt x="0" y="214"/>
                    <a:pt x="2" y="211"/>
                  </a:cubicBezTo>
                  <a:cubicBezTo>
                    <a:pt x="9" y="209"/>
                    <a:pt x="15" y="206"/>
                    <a:pt x="22" y="203"/>
                  </a:cubicBezTo>
                  <a:cubicBezTo>
                    <a:pt x="26" y="203"/>
                    <a:pt x="30" y="204"/>
                    <a:pt x="33" y="201"/>
                  </a:cubicBezTo>
                  <a:cubicBezTo>
                    <a:pt x="61" y="196"/>
                    <a:pt x="86" y="204"/>
                    <a:pt x="109" y="222"/>
                  </a:cubicBezTo>
                  <a:cubicBezTo>
                    <a:pt x="115" y="199"/>
                    <a:pt x="115" y="176"/>
                    <a:pt x="115" y="153"/>
                  </a:cubicBezTo>
                  <a:cubicBezTo>
                    <a:pt x="116" y="149"/>
                    <a:pt x="113" y="146"/>
                    <a:pt x="113" y="143"/>
                  </a:cubicBezTo>
                  <a:cubicBezTo>
                    <a:pt x="106" y="93"/>
                    <a:pt x="88" y="47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60" y="3"/>
                    <a:pt x="59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60" y="1"/>
                    <a:pt x="61" y="1"/>
                    <a:pt x="61" y="0"/>
                  </a:cubicBezTo>
                  <a:cubicBezTo>
                    <a:pt x="74" y="6"/>
                    <a:pt x="84" y="15"/>
                    <a:pt x="94" y="24"/>
                  </a:cubicBezTo>
                  <a:cubicBezTo>
                    <a:pt x="94" y="30"/>
                    <a:pt x="95" y="36"/>
                    <a:pt x="101" y="41"/>
                  </a:cubicBezTo>
                  <a:cubicBezTo>
                    <a:pt x="103" y="39"/>
                    <a:pt x="101" y="37"/>
                    <a:pt x="103" y="36"/>
                  </a:cubicBezTo>
                  <a:cubicBezTo>
                    <a:pt x="104" y="39"/>
                    <a:pt x="103" y="43"/>
                    <a:pt x="108" y="42"/>
                  </a:cubicBezTo>
                  <a:cubicBezTo>
                    <a:pt x="117" y="55"/>
                    <a:pt x="123" y="68"/>
                    <a:pt x="129" y="82"/>
                  </a:cubicBezTo>
                  <a:cubicBezTo>
                    <a:pt x="128" y="91"/>
                    <a:pt x="131" y="99"/>
                    <a:pt x="138" y="106"/>
                  </a:cubicBezTo>
                  <a:cubicBezTo>
                    <a:pt x="147" y="141"/>
                    <a:pt x="153" y="178"/>
                    <a:pt x="154" y="215"/>
                  </a:cubicBezTo>
                  <a:cubicBezTo>
                    <a:pt x="161" y="200"/>
                    <a:pt x="173" y="189"/>
                    <a:pt x="187" y="182"/>
                  </a:cubicBezTo>
                  <a:cubicBezTo>
                    <a:pt x="201" y="175"/>
                    <a:pt x="216" y="170"/>
                    <a:pt x="234" y="168"/>
                  </a:cubicBezTo>
                  <a:cubicBezTo>
                    <a:pt x="224" y="177"/>
                    <a:pt x="214" y="183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5" y="193"/>
                    <a:pt x="203" y="193"/>
                    <a:pt x="203" y="195"/>
                  </a:cubicBezTo>
                  <a:cubicBezTo>
                    <a:pt x="202" y="197"/>
                    <a:pt x="200" y="199"/>
                    <a:pt x="198" y="201"/>
                  </a:cubicBezTo>
                  <a:cubicBezTo>
                    <a:pt x="190" y="206"/>
                    <a:pt x="186" y="213"/>
                    <a:pt x="181" y="220"/>
                  </a:cubicBezTo>
                  <a:cubicBezTo>
                    <a:pt x="167" y="239"/>
                    <a:pt x="156" y="260"/>
                    <a:pt x="149" y="283"/>
                  </a:cubicBezTo>
                  <a:cubicBezTo>
                    <a:pt x="142" y="309"/>
                    <a:pt x="143" y="335"/>
                    <a:pt x="145" y="362"/>
                  </a:cubicBezTo>
                  <a:cubicBezTo>
                    <a:pt x="147" y="387"/>
                    <a:pt x="154" y="411"/>
                    <a:pt x="167" y="432"/>
                  </a:cubicBezTo>
                  <a:cubicBezTo>
                    <a:pt x="172" y="441"/>
                    <a:pt x="179" y="448"/>
                    <a:pt x="187" y="455"/>
                  </a:cubicBezTo>
                  <a:cubicBezTo>
                    <a:pt x="203" y="467"/>
                    <a:pt x="214" y="483"/>
                    <a:pt x="220" y="502"/>
                  </a:cubicBezTo>
                  <a:cubicBezTo>
                    <a:pt x="225" y="517"/>
                    <a:pt x="230" y="532"/>
                    <a:pt x="246" y="541"/>
                  </a:cubicBezTo>
                  <a:cubicBezTo>
                    <a:pt x="241" y="544"/>
                    <a:pt x="239" y="541"/>
                    <a:pt x="237" y="539"/>
                  </a:cubicBezTo>
                  <a:cubicBezTo>
                    <a:pt x="228" y="532"/>
                    <a:pt x="222" y="522"/>
                    <a:pt x="219" y="510"/>
                  </a:cubicBezTo>
                  <a:cubicBezTo>
                    <a:pt x="214" y="491"/>
                    <a:pt x="204" y="474"/>
                    <a:pt x="189" y="461"/>
                  </a:cubicBezTo>
                  <a:cubicBezTo>
                    <a:pt x="187" y="459"/>
                    <a:pt x="184" y="456"/>
                    <a:pt x="180" y="457"/>
                  </a:cubicBezTo>
                  <a:cubicBezTo>
                    <a:pt x="189" y="473"/>
                    <a:pt x="196" y="490"/>
                    <a:pt x="199" y="508"/>
                  </a:cubicBezTo>
                  <a:cubicBezTo>
                    <a:pt x="200" y="516"/>
                    <a:pt x="207" y="522"/>
                    <a:pt x="213" y="527"/>
                  </a:cubicBezTo>
                  <a:cubicBezTo>
                    <a:pt x="221" y="533"/>
                    <a:pt x="225" y="542"/>
                    <a:pt x="225" y="552"/>
                  </a:cubicBezTo>
                  <a:cubicBezTo>
                    <a:pt x="221" y="552"/>
                    <a:pt x="221" y="549"/>
                    <a:pt x="221" y="548"/>
                  </a:cubicBezTo>
                  <a:cubicBezTo>
                    <a:pt x="220" y="540"/>
                    <a:pt x="217" y="534"/>
                    <a:pt x="211" y="530"/>
                  </a:cubicBezTo>
                  <a:cubicBezTo>
                    <a:pt x="201" y="522"/>
                    <a:pt x="195" y="512"/>
                    <a:pt x="193" y="500"/>
                  </a:cubicBezTo>
                  <a:cubicBezTo>
                    <a:pt x="192" y="488"/>
                    <a:pt x="186" y="476"/>
                    <a:pt x="181" y="466"/>
                  </a:cubicBezTo>
                  <a:cubicBezTo>
                    <a:pt x="177" y="459"/>
                    <a:pt x="173" y="453"/>
                    <a:pt x="164" y="454"/>
                  </a:cubicBezTo>
                  <a:cubicBezTo>
                    <a:pt x="160" y="455"/>
                    <a:pt x="157" y="453"/>
                    <a:pt x="152" y="454"/>
                  </a:cubicBezTo>
                  <a:cubicBezTo>
                    <a:pt x="158" y="462"/>
                    <a:pt x="163" y="469"/>
                    <a:pt x="169" y="477"/>
                  </a:cubicBezTo>
                  <a:cubicBezTo>
                    <a:pt x="176" y="488"/>
                    <a:pt x="183" y="500"/>
                    <a:pt x="186" y="513"/>
                  </a:cubicBezTo>
                  <a:cubicBezTo>
                    <a:pt x="188" y="521"/>
                    <a:pt x="188" y="529"/>
                    <a:pt x="184" y="537"/>
                  </a:cubicBezTo>
                  <a:cubicBezTo>
                    <a:pt x="181" y="544"/>
                    <a:pt x="179" y="551"/>
                    <a:pt x="181" y="559"/>
                  </a:cubicBezTo>
                  <a:cubicBezTo>
                    <a:pt x="181" y="560"/>
                    <a:pt x="183" y="562"/>
                    <a:pt x="180" y="563"/>
                  </a:cubicBezTo>
                  <a:cubicBezTo>
                    <a:pt x="178" y="563"/>
                    <a:pt x="178" y="561"/>
                    <a:pt x="177" y="560"/>
                  </a:cubicBezTo>
                  <a:cubicBezTo>
                    <a:pt x="176" y="552"/>
                    <a:pt x="177" y="545"/>
                    <a:pt x="180" y="539"/>
                  </a:cubicBezTo>
                  <a:cubicBezTo>
                    <a:pt x="186" y="527"/>
                    <a:pt x="184" y="516"/>
                    <a:pt x="180" y="505"/>
                  </a:cubicBezTo>
                  <a:cubicBezTo>
                    <a:pt x="172" y="487"/>
                    <a:pt x="161" y="471"/>
                    <a:pt x="149" y="456"/>
                  </a:cubicBezTo>
                  <a:cubicBezTo>
                    <a:pt x="147" y="453"/>
                    <a:pt x="144" y="452"/>
                    <a:pt x="142" y="453"/>
                  </a:cubicBezTo>
                  <a:cubicBezTo>
                    <a:pt x="139" y="454"/>
                    <a:pt x="141" y="457"/>
                    <a:pt x="142" y="459"/>
                  </a:cubicBezTo>
                  <a:cubicBezTo>
                    <a:pt x="148" y="484"/>
                    <a:pt x="151" y="508"/>
                    <a:pt x="144" y="533"/>
                  </a:cubicBezTo>
                  <a:cubicBezTo>
                    <a:pt x="143" y="537"/>
                    <a:pt x="142" y="541"/>
                    <a:pt x="140" y="545"/>
                  </a:cubicBezTo>
                  <a:cubicBezTo>
                    <a:pt x="140" y="546"/>
                    <a:pt x="139" y="549"/>
                    <a:pt x="137" y="548"/>
                  </a:cubicBezTo>
                  <a:cubicBezTo>
                    <a:pt x="135" y="547"/>
                    <a:pt x="136" y="545"/>
                    <a:pt x="137" y="544"/>
                  </a:cubicBezTo>
                  <a:cubicBezTo>
                    <a:pt x="149" y="517"/>
                    <a:pt x="145" y="490"/>
                    <a:pt x="139" y="463"/>
                  </a:cubicBezTo>
                  <a:cubicBezTo>
                    <a:pt x="136" y="451"/>
                    <a:pt x="136" y="450"/>
                    <a:pt x="122" y="452"/>
                  </a:cubicBezTo>
                  <a:cubicBezTo>
                    <a:pt x="125" y="474"/>
                    <a:pt x="126" y="496"/>
                    <a:pt x="120" y="517"/>
                  </a:cubicBezTo>
                  <a:cubicBezTo>
                    <a:pt x="114" y="538"/>
                    <a:pt x="103" y="556"/>
                    <a:pt x="80" y="562"/>
                  </a:cubicBezTo>
                  <a:cubicBezTo>
                    <a:pt x="78" y="563"/>
                    <a:pt x="76" y="564"/>
                    <a:pt x="74" y="562"/>
                  </a:cubicBezTo>
                  <a:cubicBezTo>
                    <a:pt x="74" y="561"/>
                    <a:pt x="75" y="560"/>
                    <a:pt x="75" y="560"/>
                  </a:cubicBezTo>
                  <a:cubicBezTo>
                    <a:pt x="101" y="554"/>
                    <a:pt x="112" y="535"/>
                    <a:pt x="118" y="512"/>
                  </a:cubicBezTo>
                  <a:cubicBezTo>
                    <a:pt x="122" y="494"/>
                    <a:pt x="121" y="476"/>
                    <a:pt x="119" y="458"/>
                  </a:cubicBezTo>
                  <a:cubicBezTo>
                    <a:pt x="119" y="454"/>
                    <a:pt x="118" y="451"/>
                    <a:pt x="113" y="451"/>
                  </a:cubicBezTo>
                  <a:cubicBezTo>
                    <a:pt x="107" y="450"/>
                    <a:pt x="106" y="454"/>
                    <a:pt x="106" y="457"/>
                  </a:cubicBezTo>
                  <a:cubicBezTo>
                    <a:pt x="102" y="475"/>
                    <a:pt x="98" y="493"/>
                    <a:pt x="97" y="512"/>
                  </a:cubicBezTo>
                  <a:cubicBezTo>
                    <a:pt x="95" y="536"/>
                    <a:pt x="80" y="553"/>
                    <a:pt x="63" y="555"/>
                  </a:cubicBezTo>
                  <a:cubicBezTo>
                    <a:pt x="62" y="553"/>
                    <a:pt x="64" y="552"/>
                    <a:pt x="65" y="552"/>
                  </a:cubicBezTo>
                  <a:cubicBezTo>
                    <a:pt x="84" y="545"/>
                    <a:pt x="92" y="531"/>
                    <a:pt x="93" y="512"/>
                  </a:cubicBezTo>
                  <a:cubicBezTo>
                    <a:pt x="95" y="494"/>
                    <a:pt x="98" y="475"/>
                    <a:pt x="102" y="457"/>
                  </a:cubicBezTo>
                  <a:cubicBezTo>
                    <a:pt x="102" y="455"/>
                    <a:pt x="105" y="452"/>
                    <a:pt x="102" y="451"/>
                  </a:cubicBezTo>
                  <a:cubicBezTo>
                    <a:pt x="99" y="449"/>
                    <a:pt x="97" y="452"/>
                    <a:pt x="95" y="455"/>
                  </a:cubicBezTo>
                  <a:cubicBezTo>
                    <a:pt x="85" y="470"/>
                    <a:pt x="78" y="488"/>
                    <a:pt x="76" y="507"/>
                  </a:cubicBezTo>
                  <a:cubicBezTo>
                    <a:pt x="73" y="528"/>
                    <a:pt x="62" y="544"/>
                    <a:pt x="43" y="555"/>
                  </a:cubicBezTo>
                  <a:cubicBezTo>
                    <a:pt x="42" y="555"/>
                    <a:pt x="41" y="556"/>
                    <a:pt x="39" y="555"/>
                  </a:cubicBezTo>
                  <a:cubicBezTo>
                    <a:pt x="40" y="551"/>
                    <a:pt x="43" y="551"/>
                    <a:pt x="45" y="550"/>
                  </a:cubicBezTo>
                  <a:cubicBezTo>
                    <a:pt x="60" y="540"/>
                    <a:pt x="69" y="527"/>
                    <a:pt x="72" y="509"/>
                  </a:cubicBezTo>
                  <a:cubicBezTo>
                    <a:pt x="74" y="488"/>
                    <a:pt x="81" y="469"/>
                    <a:pt x="93" y="451"/>
                  </a:cubicBezTo>
                  <a:cubicBezTo>
                    <a:pt x="89" y="448"/>
                    <a:pt x="87" y="452"/>
                    <a:pt x="85" y="454"/>
                  </a:cubicBezTo>
                  <a:cubicBezTo>
                    <a:pt x="73" y="467"/>
                    <a:pt x="64" y="482"/>
                    <a:pt x="59" y="500"/>
                  </a:cubicBezTo>
                  <a:cubicBezTo>
                    <a:pt x="56" y="513"/>
                    <a:pt x="42" y="523"/>
                    <a:pt x="29" y="522"/>
                  </a:cubicBezTo>
                  <a:cubicBezTo>
                    <a:pt x="27" y="522"/>
                    <a:pt x="26" y="522"/>
                    <a:pt x="25" y="520"/>
                  </a:cubicBezTo>
                  <a:cubicBezTo>
                    <a:pt x="27" y="517"/>
                    <a:pt x="30" y="519"/>
                    <a:pt x="32" y="519"/>
                  </a:cubicBezTo>
                  <a:cubicBezTo>
                    <a:pt x="43" y="517"/>
                    <a:pt x="52" y="511"/>
                    <a:pt x="55" y="501"/>
                  </a:cubicBezTo>
                  <a:cubicBezTo>
                    <a:pt x="60" y="484"/>
                    <a:pt x="67" y="469"/>
                    <a:pt x="78" y="456"/>
                  </a:cubicBezTo>
                  <a:cubicBezTo>
                    <a:pt x="79" y="455"/>
                    <a:pt x="80" y="454"/>
                    <a:pt x="79" y="453"/>
                  </a:cubicBezTo>
                  <a:cubicBezTo>
                    <a:pt x="78" y="451"/>
                    <a:pt x="76" y="453"/>
                    <a:pt x="75" y="454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9413329-E014-2FA1-F831-2F0BA6C62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2400300"/>
              <a:ext cx="444500" cy="292100"/>
            </a:xfrm>
            <a:custGeom>
              <a:avLst/>
              <a:gdLst>
                <a:gd name="T0" fmla="*/ 2 w 67"/>
                <a:gd name="T1" fmla="*/ 14 h 44"/>
                <a:gd name="T2" fmla="*/ 7 w 67"/>
                <a:gd name="T3" fmla="*/ 8 h 44"/>
                <a:gd name="T4" fmla="*/ 10 w 67"/>
                <a:gd name="T5" fmla="*/ 5 h 44"/>
                <a:gd name="T6" fmla="*/ 10 w 67"/>
                <a:gd name="T7" fmla="*/ 5 h 44"/>
                <a:gd name="T8" fmla="*/ 14 w 67"/>
                <a:gd name="T9" fmla="*/ 5 h 44"/>
                <a:gd name="T10" fmla="*/ 47 w 67"/>
                <a:gd name="T11" fmla="*/ 10 h 44"/>
                <a:gd name="T12" fmla="*/ 67 w 67"/>
                <a:gd name="T13" fmla="*/ 41 h 44"/>
                <a:gd name="T14" fmla="*/ 59 w 67"/>
                <a:gd name="T15" fmla="*/ 40 h 44"/>
                <a:gd name="T16" fmla="*/ 34 w 67"/>
                <a:gd name="T17" fmla="*/ 39 h 44"/>
                <a:gd name="T18" fmla="*/ 2 w 67"/>
                <a:gd name="T19" fmla="*/ 24 h 44"/>
                <a:gd name="T20" fmla="*/ 2 w 67"/>
                <a:gd name="T21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4">
                  <a:moveTo>
                    <a:pt x="2" y="14"/>
                  </a:moveTo>
                  <a:cubicBezTo>
                    <a:pt x="4" y="12"/>
                    <a:pt x="6" y="10"/>
                    <a:pt x="7" y="8"/>
                  </a:cubicBezTo>
                  <a:cubicBezTo>
                    <a:pt x="9" y="8"/>
                    <a:pt x="12" y="8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3" y="5"/>
                    <a:pt x="14" y="5"/>
                  </a:cubicBezTo>
                  <a:cubicBezTo>
                    <a:pt x="27" y="0"/>
                    <a:pt x="37" y="3"/>
                    <a:pt x="47" y="10"/>
                  </a:cubicBezTo>
                  <a:cubicBezTo>
                    <a:pt x="55" y="16"/>
                    <a:pt x="64" y="30"/>
                    <a:pt x="67" y="41"/>
                  </a:cubicBezTo>
                  <a:cubicBezTo>
                    <a:pt x="64" y="43"/>
                    <a:pt x="62" y="40"/>
                    <a:pt x="59" y="40"/>
                  </a:cubicBezTo>
                  <a:cubicBezTo>
                    <a:pt x="51" y="37"/>
                    <a:pt x="43" y="36"/>
                    <a:pt x="34" y="39"/>
                  </a:cubicBezTo>
                  <a:cubicBezTo>
                    <a:pt x="19" y="44"/>
                    <a:pt x="6" y="37"/>
                    <a:pt x="2" y="24"/>
                  </a:cubicBezTo>
                  <a:cubicBezTo>
                    <a:pt x="0" y="20"/>
                    <a:pt x="6" y="18"/>
                    <a:pt x="2" y="1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746109-212B-8256-18D2-C6B1A745E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1497013"/>
              <a:ext cx="371475" cy="377825"/>
            </a:xfrm>
            <a:custGeom>
              <a:avLst/>
              <a:gdLst>
                <a:gd name="T0" fmla="*/ 10 w 56"/>
                <a:gd name="T1" fmla="*/ 55 h 57"/>
                <a:gd name="T2" fmla="*/ 1 w 56"/>
                <a:gd name="T3" fmla="*/ 31 h 57"/>
                <a:gd name="T4" fmla="*/ 19 w 56"/>
                <a:gd name="T5" fmla="*/ 8 h 57"/>
                <a:gd name="T6" fmla="*/ 56 w 56"/>
                <a:gd name="T7" fmla="*/ 1 h 57"/>
                <a:gd name="T8" fmla="*/ 47 w 56"/>
                <a:gd name="T9" fmla="*/ 12 h 57"/>
                <a:gd name="T10" fmla="*/ 40 w 56"/>
                <a:gd name="T11" fmla="*/ 30 h 57"/>
                <a:gd name="T12" fmla="*/ 10 w 56"/>
                <a:gd name="T1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7">
                  <a:moveTo>
                    <a:pt x="10" y="55"/>
                  </a:moveTo>
                  <a:cubicBezTo>
                    <a:pt x="3" y="48"/>
                    <a:pt x="0" y="40"/>
                    <a:pt x="1" y="31"/>
                  </a:cubicBezTo>
                  <a:cubicBezTo>
                    <a:pt x="3" y="20"/>
                    <a:pt x="10" y="12"/>
                    <a:pt x="19" y="8"/>
                  </a:cubicBezTo>
                  <a:cubicBezTo>
                    <a:pt x="30" y="2"/>
                    <a:pt x="42" y="0"/>
                    <a:pt x="56" y="1"/>
                  </a:cubicBezTo>
                  <a:cubicBezTo>
                    <a:pt x="52" y="6"/>
                    <a:pt x="49" y="9"/>
                    <a:pt x="47" y="12"/>
                  </a:cubicBezTo>
                  <a:cubicBezTo>
                    <a:pt x="43" y="18"/>
                    <a:pt x="40" y="23"/>
                    <a:pt x="40" y="30"/>
                  </a:cubicBezTo>
                  <a:cubicBezTo>
                    <a:pt x="38" y="48"/>
                    <a:pt x="28" y="57"/>
                    <a:pt x="10" y="55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485DCF7-6C41-9791-CC97-6E5EE97C9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250" y="879475"/>
              <a:ext cx="427037" cy="344488"/>
            </a:xfrm>
            <a:custGeom>
              <a:avLst/>
              <a:gdLst>
                <a:gd name="T0" fmla="*/ 3 w 64"/>
                <a:gd name="T1" fmla="*/ 39 h 52"/>
                <a:gd name="T2" fmla="*/ 0 w 64"/>
                <a:gd name="T3" fmla="*/ 35 h 52"/>
                <a:gd name="T4" fmla="*/ 24 w 64"/>
                <a:gd name="T5" fmla="*/ 4 h 52"/>
                <a:gd name="T6" fmla="*/ 64 w 64"/>
                <a:gd name="T7" fmla="*/ 9 h 52"/>
                <a:gd name="T8" fmla="*/ 57 w 64"/>
                <a:gd name="T9" fmla="*/ 13 h 52"/>
                <a:gd name="T10" fmla="*/ 40 w 64"/>
                <a:gd name="T11" fmla="*/ 32 h 52"/>
                <a:gd name="T12" fmla="*/ 6 w 64"/>
                <a:gd name="T13" fmla="*/ 45 h 52"/>
                <a:gd name="T14" fmla="*/ 4 w 64"/>
                <a:gd name="T15" fmla="*/ 40 h 52"/>
                <a:gd name="T16" fmla="*/ 5 w 64"/>
                <a:gd name="T17" fmla="*/ 38 h 52"/>
                <a:gd name="T18" fmla="*/ 7 w 64"/>
                <a:gd name="T19" fmla="*/ 35 h 52"/>
                <a:gd name="T20" fmla="*/ 8 w 64"/>
                <a:gd name="T21" fmla="*/ 33 h 52"/>
                <a:gd name="T22" fmla="*/ 6 w 64"/>
                <a:gd name="T23" fmla="*/ 34 h 52"/>
                <a:gd name="T24" fmla="*/ 4 w 64"/>
                <a:gd name="T25" fmla="*/ 37 h 52"/>
                <a:gd name="T26" fmla="*/ 3 w 64"/>
                <a:gd name="T27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2">
                  <a:moveTo>
                    <a:pt x="3" y="39"/>
                  </a:moveTo>
                  <a:cubicBezTo>
                    <a:pt x="0" y="39"/>
                    <a:pt x="1" y="37"/>
                    <a:pt x="0" y="35"/>
                  </a:cubicBezTo>
                  <a:cubicBezTo>
                    <a:pt x="0" y="19"/>
                    <a:pt x="9" y="8"/>
                    <a:pt x="24" y="4"/>
                  </a:cubicBezTo>
                  <a:cubicBezTo>
                    <a:pt x="36" y="0"/>
                    <a:pt x="54" y="3"/>
                    <a:pt x="64" y="9"/>
                  </a:cubicBezTo>
                  <a:cubicBezTo>
                    <a:pt x="62" y="11"/>
                    <a:pt x="59" y="12"/>
                    <a:pt x="57" y="13"/>
                  </a:cubicBezTo>
                  <a:cubicBezTo>
                    <a:pt x="50" y="18"/>
                    <a:pt x="44" y="23"/>
                    <a:pt x="40" y="32"/>
                  </a:cubicBezTo>
                  <a:cubicBezTo>
                    <a:pt x="34" y="46"/>
                    <a:pt x="18" y="52"/>
                    <a:pt x="6" y="45"/>
                  </a:cubicBezTo>
                  <a:cubicBezTo>
                    <a:pt x="4" y="44"/>
                    <a:pt x="3" y="43"/>
                    <a:pt x="4" y="40"/>
                  </a:cubicBezTo>
                  <a:cubicBezTo>
                    <a:pt x="4" y="40"/>
                    <a:pt x="5" y="39"/>
                    <a:pt x="5" y="38"/>
                  </a:cubicBezTo>
                  <a:cubicBezTo>
                    <a:pt x="6" y="37"/>
                    <a:pt x="7" y="36"/>
                    <a:pt x="7" y="35"/>
                  </a:cubicBezTo>
                  <a:cubicBezTo>
                    <a:pt x="8" y="35"/>
                    <a:pt x="9" y="34"/>
                    <a:pt x="8" y="33"/>
                  </a:cubicBezTo>
                  <a:cubicBezTo>
                    <a:pt x="8" y="33"/>
                    <a:pt x="7" y="34"/>
                    <a:pt x="6" y="34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3" y="38"/>
                    <a:pt x="3" y="38"/>
                    <a:pt x="3" y="39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A39A54D-09DD-1D43-5122-66E225DB0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2020888"/>
              <a:ext cx="446087" cy="319088"/>
            </a:xfrm>
            <a:custGeom>
              <a:avLst/>
              <a:gdLst>
                <a:gd name="T0" fmla="*/ 4 w 67"/>
                <a:gd name="T1" fmla="*/ 31 h 48"/>
                <a:gd name="T2" fmla="*/ 0 w 67"/>
                <a:gd name="T3" fmla="*/ 30 h 48"/>
                <a:gd name="T4" fmla="*/ 32 w 67"/>
                <a:gd name="T5" fmla="*/ 0 h 48"/>
                <a:gd name="T6" fmla="*/ 67 w 67"/>
                <a:gd name="T7" fmla="*/ 10 h 48"/>
                <a:gd name="T8" fmla="*/ 57 w 67"/>
                <a:gd name="T9" fmla="*/ 14 h 48"/>
                <a:gd name="T10" fmla="*/ 40 w 67"/>
                <a:gd name="T11" fmla="*/ 30 h 48"/>
                <a:gd name="T12" fmla="*/ 6 w 67"/>
                <a:gd name="T13" fmla="*/ 41 h 48"/>
                <a:gd name="T14" fmla="*/ 5 w 67"/>
                <a:gd name="T15" fmla="*/ 33 h 48"/>
                <a:gd name="T16" fmla="*/ 6 w 67"/>
                <a:gd name="T17" fmla="*/ 29 h 48"/>
                <a:gd name="T18" fmla="*/ 4 w 67"/>
                <a:gd name="T19" fmla="*/ 31 h 48"/>
                <a:gd name="T20" fmla="*/ 11 w 67"/>
                <a:gd name="T21" fmla="*/ 27 h 48"/>
                <a:gd name="T22" fmla="*/ 10 w 67"/>
                <a:gd name="T23" fmla="*/ 26 h 48"/>
                <a:gd name="T24" fmla="*/ 8 w 67"/>
                <a:gd name="T25" fmla="*/ 28 h 48"/>
                <a:gd name="T26" fmla="*/ 9 w 67"/>
                <a:gd name="T27" fmla="*/ 29 h 48"/>
                <a:gd name="T28" fmla="*/ 11 w 67"/>
                <a:gd name="T2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8">
                  <a:moveTo>
                    <a:pt x="4" y="31"/>
                  </a:moveTo>
                  <a:cubicBezTo>
                    <a:pt x="1" y="34"/>
                    <a:pt x="0" y="34"/>
                    <a:pt x="0" y="30"/>
                  </a:cubicBezTo>
                  <a:cubicBezTo>
                    <a:pt x="1" y="12"/>
                    <a:pt x="14" y="0"/>
                    <a:pt x="32" y="0"/>
                  </a:cubicBezTo>
                  <a:cubicBezTo>
                    <a:pt x="44" y="0"/>
                    <a:pt x="55" y="3"/>
                    <a:pt x="67" y="10"/>
                  </a:cubicBezTo>
                  <a:cubicBezTo>
                    <a:pt x="63" y="11"/>
                    <a:pt x="60" y="13"/>
                    <a:pt x="57" y="14"/>
                  </a:cubicBezTo>
                  <a:cubicBezTo>
                    <a:pt x="50" y="18"/>
                    <a:pt x="44" y="22"/>
                    <a:pt x="40" y="30"/>
                  </a:cubicBezTo>
                  <a:cubicBezTo>
                    <a:pt x="33" y="43"/>
                    <a:pt x="18" y="48"/>
                    <a:pt x="6" y="41"/>
                  </a:cubicBezTo>
                  <a:cubicBezTo>
                    <a:pt x="2" y="38"/>
                    <a:pt x="2" y="36"/>
                    <a:pt x="5" y="33"/>
                  </a:cubicBezTo>
                  <a:cubicBezTo>
                    <a:pt x="6" y="32"/>
                    <a:pt x="8" y="31"/>
                    <a:pt x="6" y="29"/>
                  </a:cubicBezTo>
                  <a:cubicBezTo>
                    <a:pt x="5" y="29"/>
                    <a:pt x="4" y="30"/>
                    <a:pt x="4" y="31"/>
                  </a:cubicBezTo>
                  <a:close/>
                  <a:moveTo>
                    <a:pt x="11" y="27"/>
                  </a:moveTo>
                  <a:cubicBezTo>
                    <a:pt x="11" y="26"/>
                    <a:pt x="10" y="26"/>
                    <a:pt x="10" y="26"/>
                  </a:cubicBezTo>
                  <a:cubicBezTo>
                    <a:pt x="9" y="26"/>
                    <a:pt x="8" y="27"/>
                    <a:pt x="8" y="28"/>
                  </a:cubicBezTo>
                  <a:cubicBezTo>
                    <a:pt x="7" y="29"/>
                    <a:pt x="8" y="29"/>
                    <a:pt x="9" y="29"/>
                  </a:cubicBezTo>
                  <a:cubicBezTo>
                    <a:pt x="10" y="29"/>
                    <a:pt x="10" y="28"/>
                    <a:pt x="11" y="27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C24BF0E-CC1F-E6B2-A182-6CD66B589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925513"/>
              <a:ext cx="379412" cy="385763"/>
            </a:xfrm>
            <a:custGeom>
              <a:avLst/>
              <a:gdLst>
                <a:gd name="T0" fmla="*/ 11 w 57"/>
                <a:gd name="T1" fmla="*/ 44 h 58"/>
                <a:gd name="T2" fmla="*/ 8 w 57"/>
                <a:gd name="T3" fmla="*/ 51 h 58"/>
                <a:gd name="T4" fmla="*/ 11 w 57"/>
                <a:gd name="T5" fmla="*/ 16 h 58"/>
                <a:gd name="T6" fmla="*/ 57 w 57"/>
                <a:gd name="T7" fmla="*/ 3 h 58"/>
                <a:gd name="T8" fmla="*/ 50 w 57"/>
                <a:gd name="T9" fmla="*/ 11 h 58"/>
                <a:gd name="T10" fmla="*/ 42 w 57"/>
                <a:gd name="T11" fmla="*/ 33 h 58"/>
                <a:gd name="T12" fmla="*/ 24 w 57"/>
                <a:gd name="T13" fmla="*/ 56 h 58"/>
                <a:gd name="T14" fmla="*/ 12 w 57"/>
                <a:gd name="T15" fmla="*/ 55 h 58"/>
                <a:gd name="T16" fmla="*/ 13 w 57"/>
                <a:gd name="T17" fmla="*/ 45 h 58"/>
                <a:gd name="T18" fmla="*/ 14 w 57"/>
                <a:gd name="T19" fmla="*/ 41 h 58"/>
                <a:gd name="T20" fmla="*/ 14 w 57"/>
                <a:gd name="T21" fmla="*/ 39 h 58"/>
                <a:gd name="T22" fmla="*/ 13 w 57"/>
                <a:gd name="T23" fmla="*/ 40 h 58"/>
                <a:gd name="T24" fmla="*/ 11 w 57"/>
                <a:gd name="T25" fmla="*/ 44 h 58"/>
                <a:gd name="T26" fmla="*/ 16 w 57"/>
                <a:gd name="T27" fmla="*/ 37 h 58"/>
                <a:gd name="T28" fmla="*/ 16 w 57"/>
                <a:gd name="T29" fmla="*/ 36 h 58"/>
                <a:gd name="T30" fmla="*/ 15 w 57"/>
                <a:gd name="T31" fmla="*/ 37 h 58"/>
                <a:gd name="T32" fmla="*/ 16 w 57"/>
                <a:gd name="T33" fmla="*/ 37 h 58"/>
                <a:gd name="T34" fmla="*/ 16 w 57"/>
                <a:gd name="T35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8">
                  <a:moveTo>
                    <a:pt x="11" y="44"/>
                  </a:moveTo>
                  <a:cubicBezTo>
                    <a:pt x="10" y="46"/>
                    <a:pt x="9" y="49"/>
                    <a:pt x="8" y="51"/>
                  </a:cubicBezTo>
                  <a:cubicBezTo>
                    <a:pt x="0" y="42"/>
                    <a:pt x="2" y="26"/>
                    <a:pt x="11" y="16"/>
                  </a:cubicBezTo>
                  <a:cubicBezTo>
                    <a:pt x="21" y="6"/>
                    <a:pt x="41" y="0"/>
                    <a:pt x="57" y="3"/>
                  </a:cubicBezTo>
                  <a:cubicBezTo>
                    <a:pt x="55" y="6"/>
                    <a:pt x="53" y="9"/>
                    <a:pt x="50" y="11"/>
                  </a:cubicBezTo>
                  <a:cubicBezTo>
                    <a:pt x="45" y="18"/>
                    <a:pt x="42" y="24"/>
                    <a:pt x="42" y="33"/>
                  </a:cubicBezTo>
                  <a:cubicBezTo>
                    <a:pt x="41" y="45"/>
                    <a:pt x="34" y="53"/>
                    <a:pt x="24" y="56"/>
                  </a:cubicBezTo>
                  <a:cubicBezTo>
                    <a:pt x="20" y="57"/>
                    <a:pt x="15" y="58"/>
                    <a:pt x="12" y="55"/>
                  </a:cubicBezTo>
                  <a:cubicBezTo>
                    <a:pt x="8" y="52"/>
                    <a:pt x="13" y="48"/>
                    <a:pt x="13" y="45"/>
                  </a:cubicBezTo>
                  <a:cubicBezTo>
                    <a:pt x="13" y="44"/>
                    <a:pt x="14" y="43"/>
                    <a:pt x="14" y="41"/>
                  </a:cubicBezTo>
                  <a:cubicBezTo>
                    <a:pt x="15" y="41"/>
                    <a:pt x="15" y="40"/>
                    <a:pt x="14" y="39"/>
                  </a:cubicBezTo>
                  <a:cubicBezTo>
                    <a:pt x="14" y="39"/>
                    <a:pt x="14" y="40"/>
                    <a:pt x="13" y="40"/>
                  </a:cubicBezTo>
                  <a:cubicBezTo>
                    <a:pt x="13" y="41"/>
                    <a:pt x="12" y="43"/>
                    <a:pt x="11" y="44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6"/>
                    <a:pt x="16" y="36"/>
                  </a:cubicBezTo>
                  <a:cubicBezTo>
                    <a:pt x="16" y="36"/>
                    <a:pt x="15" y="37"/>
                    <a:pt x="15" y="37"/>
                  </a:cubicBezTo>
                  <a:cubicBezTo>
                    <a:pt x="15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BBF355C-7858-8A13-0BF1-1517E3541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6250" y="1670050"/>
              <a:ext cx="479425" cy="304800"/>
            </a:xfrm>
            <a:custGeom>
              <a:avLst/>
              <a:gdLst>
                <a:gd name="T0" fmla="*/ 0 w 72"/>
                <a:gd name="T1" fmla="*/ 19 h 46"/>
                <a:gd name="T2" fmla="*/ 46 w 72"/>
                <a:gd name="T3" fmla="*/ 3 h 46"/>
                <a:gd name="T4" fmla="*/ 69 w 72"/>
                <a:gd name="T5" fmla="*/ 31 h 46"/>
                <a:gd name="T6" fmla="*/ 45 w 72"/>
                <a:gd name="T7" fmla="*/ 42 h 46"/>
                <a:gd name="T8" fmla="*/ 33 w 72"/>
                <a:gd name="T9" fmla="*/ 36 h 46"/>
                <a:gd name="T10" fmla="*/ 0 w 72"/>
                <a:gd name="T11" fmla="*/ 19 h 46"/>
                <a:gd name="T12" fmla="*/ 66 w 72"/>
                <a:gd name="T13" fmla="*/ 29 h 46"/>
                <a:gd name="T14" fmla="*/ 68 w 72"/>
                <a:gd name="T15" fmla="*/ 30 h 46"/>
                <a:gd name="T16" fmla="*/ 67 w 72"/>
                <a:gd name="T17" fmla="*/ 28 h 46"/>
                <a:gd name="T18" fmla="*/ 64 w 72"/>
                <a:gd name="T19" fmla="*/ 26 h 46"/>
                <a:gd name="T20" fmla="*/ 57 w 72"/>
                <a:gd name="T21" fmla="*/ 24 h 46"/>
                <a:gd name="T22" fmla="*/ 63 w 72"/>
                <a:gd name="T23" fmla="*/ 27 h 46"/>
                <a:gd name="T24" fmla="*/ 66 w 72"/>
                <a:gd name="T2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46">
                  <a:moveTo>
                    <a:pt x="0" y="19"/>
                  </a:moveTo>
                  <a:cubicBezTo>
                    <a:pt x="15" y="8"/>
                    <a:pt x="29" y="0"/>
                    <a:pt x="46" y="3"/>
                  </a:cubicBezTo>
                  <a:cubicBezTo>
                    <a:pt x="61" y="4"/>
                    <a:pt x="72" y="18"/>
                    <a:pt x="69" y="31"/>
                  </a:cubicBezTo>
                  <a:cubicBezTo>
                    <a:pt x="67" y="40"/>
                    <a:pt x="56" y="46"/>
                    <a:pt x="45" y="42"/>
                  </a:cubicBezTo>
                  <a:cubicBezTo>
                    <a:pt x="40" y="41"/>
                    <a:pt x="36" y="39"/>
                    <a:pt x="33" y="36"/>
                  </a:cubicBezTo>
                  <a:cubicBezTo>
                    <a:pt x="20" y="23"/>
                    <a:pt x="20" y="23"/>
                    <a:pt x="0" y="19"/>
                  </a:cubicBezTo>
                  <a:close/>
                  <a:moveTo>
                    <a:pt x="66" y="29"/>
                  </a:moveTo>
                  <a:cubicBezTo>
                    <a:pt x="67" y="30"/>
                    <a:pt x="67" y="31"/>
                    <a:pt x="68" y="30"/>
                  </a:cubicBezTo>
                  <a:cubicBezTo>
                    <a:pt x="69" y="29"/>
                    <a:pt x="68" y="29"/>
                    <a:pt x="67" y="28"/>
                  </a:cubicBezTo>
                  <a:cubicBezTo>
                    <a:pt x="66" y="27"/>
                    <a:pt x="65" y="27"/>
                    <a:pt x="64" y="26"/>
                  </a:cubicBezTo>
                  <a:cubicBezTo>
                    <a:pt x="62" y="24"/>
                    <a:pt x="60" y="22"/>
                    <a:pt x="57" y="24"/>
                  </a:cubicBezTo>
                  <a:cubicBezTo>
                    <a:pt x="59" y="25"/>
                    <a:pt x="61" y="26"/>
                    <a:pt x="63" y="27"/>
                  </a:cubicBezTo>
                  <a:cubicBezTo>
                    <a:pt x="64" y="28"/>
                    <a:pt x="65" y="28"/>
                    <a:pt x="66" y="29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226349D-65C9-FAF6-A48B-3B954905D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1603375"/>
              <a:ext cx="433387" cy="344488"/>
            </a:xfrm>
            <a:custGeom>
              <a:avLst/>
              <a:gdLst>
                <a:gd name="T0" fmla="*/ 4 w 65"/>
                <a:gd name="T1" fmla="*/ 38 h 52"/>
                <a:gd name="T2" fmla="*/ 1 w 65"/>
                <a:gd name="T3" fmla="*/ 36 h 52"/>
                <a:gd name="T4" fmla="*/ 22 w 65"/>
                <a:gd name="T5" fmla="*/ 4 h 52"/>
                <a:gd name="T6" fmla="*/ 65 w 65"/>
                <a:gd name="T7" fmla="*/ 9 h 52"/>
                <a:gd name="T8" fmla="*/ 57 w 65"/>
                <a:gd name="T9" fmla="*/ 14 h 52"/>
                <a:gd name="T10" fmla="*/ 40 w 65"/>
                <a:gd name="T11" fmla="*/ 32 h 52"/>
                <a:gd name="T12" fmla="*/ 8 w 65"/>
                <a:gd name="T13" fmla="*/ 46 h 52"/>
                <a:gd name="T14" fmla="*/ 5 w 65"/>
                <a:gd name="T15" fmla="*/ 39 h 52"/>
                <a:gd name="T16" fmla="*/ 8 w 65"/>
                <a:gd name="T17" fmla="*/ 35 h 52"/>
                <a:gd name="T18" fmla="*/ 10 w 65"/>
                <a:gd name="T19" fmla="*/ 33 h 52"/>
                <a:gd name="T20" fmla="*/ 12 w 65"/>
                <a:gd name="T21" fmla="*/ 31 h 52"/>
                <a:gd name="T22" fmla="*/ 12 w 65"/>
                <a:gd name="T23" fmla="*/ 29 h 52"/>
                <a:gd name="T24" fmla="*/ 11 w 65"/>
                <a:gd name="T25" fmla="*/ 30 h 52"/>
                <a:gd name="T26" fmla="*/ 9 w 65"/>
                <a:gd name="T27" fmla="*/ 32 h 52"/>
                <a:gd name="T28" fmla="*/ 6 w 65"/>
                <a:gd name="T29" fmla="*/ 34 h 52"/>
                <a:gd name="T30" fmla="*/ 4 w 65"/>
                <a:gd name="T31" fmla="*/ 38 h 52"/>
                <a:gd name="T32" fmla="*/ 15 w 65"/>
                <a:gd name="T33" fmla="*/ 26 h 52"/>
                <a:gd name="T34" fmla="*/ 14 w 65"/>
                <a:gd name="T35" fmla="*/ 28 h 52"/>
                <a:gd name="T36" fmla="*/ 16 w 65"/>
                <a:gd name="T37" fmla="*/ 27 h 52"/>
                <a:gd name="T38" fmla="*/ 17 w 65"/>
                <a:gd name="T39" fmla="*/ 26 h 52"/>
                <a:gd name="T40" fmla="*/ 15 w 65"/>
                <a:gd name="T4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52">
                  <a:moveTo>
                    <a:pt x="4" y="38"/>
                  </a:moveTo>
                  <a:cubicBezTo>
                    <a:pt x="0" y="40"/>
                    <a:pt x="1" y="38"/>
                    <a:pt x="1" y="36"/>
                  </a:cubicBezTo>
                  <a:cubicBezTo>
                    <a:pt x="0" y="21"/>
                    <a:pt x="8" y="9"/>
                    <a:pt x="22" y="4"/>
                  </a:cubicBezTo>
                  <a:cubicBezTo>
                    <a:pt x="37" y="0"/>
                    <a:pt x="51" y="3"/>
                    <a:pt x="65" y="9"/>
                  </a:cubicBezTo>
                  <a:cubicBezTo>
                    <a:pt x="62" y="11"/>
                    <a:pt x="59" y="12"/>
                    <a:pt x="57" y="14"/>
                  </a:cubicBezTo>
                  <a:cubicBezTo>
                    <a:pt x="50" y="18"/>
                    <a:pt x="44" y="23"/>
                    <a:pt x="40" y="32"/>
                  </a:cubicBezTo>
                  <a:cubicBezTo>
                    <a:pt x="34" y="46"/>
                    <a:pt x="20" y="52"/>
                    <a:pt x="8" y="46"/>
                  </a:cubicBezTo>
                  <a:cubicBezTo>
                    <a:pt x="5" y="44"/>
                    <a:pt x="3" y="43"/>
                    <a:pt x="5" y="39"/>
                  </a:cubicBezTo>
                  <a:cubicBezTo>
                    <a:pt x="6" y="38"/>
                    <a:pt x="7" y="36"/>
                    <a:pt x="8" y="35"/>
                  </a:cubicBezTo>
                  <a:cubicBezTo>
                    <a:pt x="8" y="34"/>
                    <a:pt x="9" y="34"/>
                    <a:pt x="10" y="33"/>
                  </a:cubicBezTo>
                  <a:cubicBezTo>
                    <a:pt x="11" y="32"/>
                    <a:pt x="11" y="32"/>
                    <a:pt x="12" y="31"/>
                  </a:cubicBezTo>
                  <a:cubicBezTo>
                    <a:pt x="12" y="30"/>
                    <a:pt x="13" y="30"/>
                    <a:pt x="12" y="29"/>
                  </a:cubicBezTo>
                  <a:cubicBezTo>
                    <a:pt x="12" y="29"/>
                    <a:pt x="11" y="30"/>
                    <a:pt x="11" y="30"/>
                  </a:cubicBezTo>
                  <a:cubicBezTo>
                    <a:pt x="10" y="30"/>
                    <a:pt x="9" y="31"/>
                    <a:pt x="9" y="32"/>
                  </a:cubicBezTo>
                  <a:cubicBezTo>
                    <a:pt x="8" y="32"/>
                    <a:pt x="7" y="33"/>
                    <a:pt x="6" y="34"/>
                  </a:cubicBezTo>
                  <a:cubicBezTo>
                    <a:pt x="5" y="35"/>
                    <a:pt x="4" y="36"/>
                    <a:pt x="4" y="38"/>
                  </a:cubicBezTo>
                  <a:close/>
                  <a:moveTo>
                    <a:pt x="15" y="26"/>
                  </a:moveTo>
                  <a:cubicBezTo>
                    <a:pt x="14" y="27"/>
                    <a:pt x="13" y="27"/>
                    <a:pt x="14" y="28"/>
                  </a:cubicBezTo>
                  <a:cubicBezTo>
                    <a:pt x="14" y="28"/>
                    <a:pt x="15" y="27"/>
                    <a:pt x="16" y="27"/>
                  </a:cubicBezTo>
                  <a:cubicBezTo>
                    <a:pt x="16" y="27"/>
                    <a:pt x="17" y="27"/>
                    <a:pt x="17" y="26"/>
                  </a:cubicBezTo>
                  <a:cubicBezTo>
                    <a:pt x="17" y="26"/>
                    <a:pt x="15" y="26"/>
                    <a:pt x="15" y="26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30E81227-4A33-2DBB-2D3B-25E450DE1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0" y="1808163"/>
              <a:ext cx="431800" cy="293688"/>
            </a:xfrm>
            <a:custGeom>
              <a:avLst/>
              <a:gdLst>
                <a:gd name="T0" fmla="*/ 20 w 65"/>
                <a:gd name="T1" fmla="*/ 17 h 44"/>
                <a:gd name="T2" fmla="*/ 0 w 65"/>
                <a:gd name="T3" fmla="*/ 16 h 44"/>
                <a:gd name="T4" fmla="*/ 32 w 65"/>
                <a:gd name="T5" fmla="*/ 3 h 44"/>
                <a:gd name="T6" fmla="*/ 65 w 65"/>
                <a:gd name="T7" fmla="*/ 41 h 44"/>
                <a:gd name="T8" fmla="*/ 57 w 65"/>
                <a:gd name="T9" fmla="*/ 39 h 44"/>
                <a:gd name="T10" fmla="*/ 32 w 65"/>
                <a:gd name="T11" fmla="*/ 39 h 44"/>
                <a:gd name="T12" fmla="*/ 1 w 65"/>
                <a:gd name="T13" fmla="*/ 23 h 44"/>
                <a:gd name="T14" fmla="*/ 5 w 65"/>
                <a:gd name="T15" fmla="*/ 17 h 44"/>
                <a:gd name="T16" fmla="*/ 20 w 65"/>
                <a:gd name="T17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44">
                  <a:moveTo>
                    <a:pt x="20" y="17"/>
                  </a:moveTo>
                  <a:cubicBezTo>
                    <a:pt x="14" y="15"/>
                    <a:pt x="8" y="13"/>
                    <a:pt x="0" y="16"/>
                  </a:cubicBezTo>
                  <a:cubicBezTo>
                    <a:pt x="9" y="5"/>
                    <a:pt x="19" y="0"/>
                    <a:pt x="32" y="3"/>
                  </a:cubicBezTo>
                  <a:cubicBezTo>
                    <a:pt x="47" y="6"/>
                    <a:pt x="62" y="24"/>
                    <a:pt x="65" y="41"/>
                  </a:cubicBezTo>
                  <a:cubicBezTo>
                    <a:pt x="62" y="42"/>
                    <a:pt x="60" y="40"/>
                    <a:pt x="57" y="39"/>
                  </a:cubicBezTo>
                  <a:cubicBezTo>
                    <a:pt x="49" y="37"/>
                    <a:pt x="41" y="36"/>
                    <a:pt x="32" y="39"/>
                  </a:cubicBezTo>
                  <a:cubicBezTo>
                    <a:pt x="18" y="44"/>
                    <a:pt x="4" y="37"/>
                    <a:pt x="1" y="23"/>
                  </a:cubicBezTo>
                  <a:cubicBezTo>
                    <a:pt x="0" y="19"/>
                    <a:pt x="1" y="17"/>
                    <a:pt x="5" y="17"/>
                  </a:cubicBezTo>
                  <a:cubicBezTo>
                    <a:pt x="10" y="17"/>
                    <a:pt x="15" y="17"/>
                    <a:pt x="20" y="17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1AE30F91-EA4B-4394-159B-92C2A9965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1244600"/>
              <a:ext cx="433387" cy="338138"/>
            </a:xfrm>
            <a:custGeom>
              <a:avLst/>
              <a:gdLst>
                <a:gd name="T0" fmla="*/ 4 w 65"/>
                <a:gd name="T1" fmla="*/ 38 h 51"/>
                <a:gd name="T2" fmla="*/ 1 w 65"/>
                <a:gd name="T3" fmla="*/ 35 h 51"/>
                <a:gd name="T4" fmla="*/ 21 w 65"/>
                <a:gd name="T5" fmla="*/ 4 h 51"/>
                <a:gd name="T6" fmla="*/ 65 w 65"/>
                <a:gd name="T7" fmla="*/ 9 h 51"/>
                <a:gd name="T8" fmla="*/ 55 w 65"/>
                <a:gd name="T9" fmla="*/ 15 h 51"/>
                <a:gd name="T10" fmla="*/ 41 w 65"/>
                <a:gd name="T11" fmla="*/ 31 h 51"/>
                <a:gd name="T12" fmla="*/ 9 w 65"/>
                <a:gd name="T13" fmla="*/ 46 h 51"/>
                <a:gd name="T14" fmla="*/ 5 w 65"/>
                <a:gd name="T15" fmla="*/ 39 h 51"/>
                <a:gd name="T16" fmla="*/ 8 w 65"/>
                <a:gd name="T17" fmla="*/ 35 h 51"/>
                <a:gd name="T18" fmla="*/ 10 w 65"/>
                <a:gd name="T19" fmla="*/ 33 h 51"/>
                <a:gd name="T20" fmla="*/ 13 w 65"/>
                <a:gd name="T21" fmla="*/ 29 h 51"/>
                <a:gd name="T22" fmla="*/ 14 w 65"/>
                <a:gd name="T23" fmla="*/ 27 h 51"/>
                <a:gd name="T24" fmla="*/ 16 w 65"/>
                <a:gd name="T25" fmla="*/ 27 h 51"/>
                <a:gd name="T26" fmla="*/ 16 w 65"/>
                <a:gd name="T27" fmla="*/ 26 h 51"/>
                <a:gd name="T28" fmla="*/ 14 w 65"/>
                <a:gd name="T29" fmla="*/ 27 h 51"/>
                <a:gd name="T30" fmla="*/ 12 w 65"/>
                <a:gd name="T31" fmla="*/ 29 h 51"/>
                <a:gd name="T32" fmla="*/ 9 w 65"/>
                <a:gd name="T33" fmla="*/ 32 h 51"/>
                <a:gd name="T34" fmla="*/ 6 w 65"/>
                <a:gd name="T35" fmla="*/ 34 h 51"/>
                <a:gd name="T36" fmla="*/ 4 w 65"/>
                <a:gd name="T3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51">
                  <a:moveTo>
                    <a:pt x="4" y="38"/>
                  </a:moveTo>
                  <a:cubicBezTo>
                    <a:pt x="1" y="39"/>
                    <a:pt x="1" y="37"/>
                    <a:pt x="1" y="35"/>
                  </a:cubicBezTo>
                  <a:cubicBezTo>
                    <a:pt x="0" y="21"/>
                    <a:pt x="8" y="9"/>
                    <a:pt x="21" y="4"/>
                  </a:cubicBezTo>
                  <a:cubicBezTo>
                    <a:pt x="33" y="0"/>
                    <a:pt x="53" y="2"/>
                    <a:pt x="65" y="9"/>
                  </a:cubicBezTo>
                  <a:cubicBezTo>
                    <a:pt x="61" y="11"/>
                    <a:pt x="58" y="13"/>
                    <a:pt x="55" y="15"/>
                  </a:cubicBezTo>
                  <a:cubicBezTo>
                    <a:pt x="49" y="19"/>
                    <a:pt x="44" y="24"/>
                    <a:pt x="41" y="31"/>
                  </a:cubicBezTo>
                  <a:cubicBezTo>
                    <a:pt x="35" y="45"/>
                    <a:pt x="21" y="51"/>
                    <a:pt x="9" y="46"/>
                  </a:cubicBezTo>
                  <a:cubicBezTo>
                    <a:pt x="7" y="45"/>
                    <a:pt x="2" y="44"/>
                    <a:pt x="5" y="39"/>
                  </a:cubicBezTo>
                  <a:cubicBezTo>
                    <a:pt x="6" y="38"/>
                    <a:pt x="7" y="37"/>
                    <a:pt x="8" y="35"/>
                  </a:cubicBezTo>
                  <a:cubicBezTo>
                    <a:pt x="8" y="34"/>
                    <a:pt x="9" y="34"/>
                    <a:pt x="10" y="33"/>
                  </a:cubicBezTo>
                  <a:cubicBezTo>
                    <a:pt x="11" y="32"/>
                    <a:pt x="12" y="31"/>
                    <a:pt x="13" y="29"/>
                  </a:cubicBezTo>
                  <a:cubicBezTo>
                    <a:pt x="14" y="29"/>
                    <a:pt x="15" y="28"/>
                    <a:pt x="14" y="27"/>
                  </a:cubicBezTo>
                  <a:cubicBezTo>
                    <a:pt x="14" y="28"/>
                    <a:pt x="15" y="28"/>
                    <a:pt x="16" y="27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5" y="25"/>
                    <a:pt x="14" y="26"/>
                    <a:pt x="14" y="27"/>
                  </a:cubicBezTo>
                  <a:cubicBezTo>
                    <a:pt x="13" y="27"/>
                    <a:pt x="13" y="28"/>
                    <a:pt x="12" y="29"/>
                  </a:cubicBezTo>
                  <a:cubicBezTo>
                    <a:pt x="11" y="29"/>
                    <a:pt x="9" y="30"/>
                    <a:pt x="9" y="32"/>
                  </a:cubicBezTo>
                  <a:cubicBezTo>
                    <a:pt x="8" y="32"/>
                    <a:pt x="7" y="33"/>
                    <a:pt x="6" y="34"/>
                  </a:cubicBezTo>
                  <a:cubicBezTo>
                    <a:pt x="5" y="35"/>
                    <a:pt x="4" y="36"/>
                    <a:pt x="4" y="38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FD5A3748-081B-264A-1CDA-F7440662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313" y="2133600"/>
              <a:ext cx="439737" cy="285750"/>
            </a:xfrm>
            <a:custGeom>
              <a:avLst/>
              <a:gdLst>
                <a:gd name="T0" fmla="*/ 2 w 66"/>
                <a:gd name="T1" fmla="*/ 15 h 43"/>
                <a:gd name="T2" fmla="*/ 33 w 66"/>
                <a:gd name="T3" fmla="*/ 3 h 43"/>
                <a:gd name="T4" fmla="*/ 66 w 66"/>
                <a:gd name="T5" fmla="*/ 42 h 43"/>
                <a:gd name="T6" fmla="*/ 56 w 66"/>
                <a:gd name="T7" fmla="*/ 39 h 43"/>
                <a:gd name="T8" fmla="*/ 33 w 66"/>
                <a:gd name="T9" fmla="*/ 39 h 43"/>
                <a:gd name="T10" fmla="*/ 1 w 66"/>
                <a:gd name="T11" fmla="*/ 24 h 43"/>
                <a:gd name="T12" fmla="*/ 7 w 66"/>
                <a:gd name="T13" fmla="*/ 17 h 43"/>
                <a:gd name="T14" fmla="*/ 21 w 66"/>
                <a:gd name="T15" fmla="*/ 17 h 43"/>
                <a:gd name="T16" fmla="*/ 2 w 66"/>
                <a:gd name="T1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3">
                  <a:moveTo>
                    <a:pt x="2" y="15"/>
                  </a:moveTo>
                  <a:cubicBezTo>
                    <a:pt x="10" y="4"/>
                    <a:pt x="21" y="0"/>
                    <a:pt x="33" y="3"/>
                  </a:cubicBezTo>
                  <a:cubicBezTo>
                    <a:pt x="48" y="7"/>
                    <a:pt x="63" y="25"/>
                    <a:pt x="66" y="42"/>
                  </a:cubicBezTo>
                  <a:cubicBezTo>
                    <a:pt x="62" y="41"/>
                    <a:pt x="59" y="40"/>
                    <a:pt x="56" y="39"/>
                  </a:cubicBezTo>
                  <a:cubicBezTo>
                    <a:pt x="48" y="36"/>
                    <a:pt x="41" y="36"/>
                    <a:pt x="33" y="39"/>
                  </a:cubicBezTo>
                  <a:cubicBezTo>
                    <a:pt x="19" y="43"/>
                    <a:pt x="5" y="37"/>
                    <a:pt x="1" y="24"/>
                  </a:cubicBezTo>
                  <a:cubicBezTo>
                    <a:pt x="0" y="19"/>
                    <a:pt x="0" y="17"/>
                    <a:pt x="7" y="17"/>
                  </a:cubicBezTo>
                  <a:cubicBezTo>
                    <a:pt x="12" y="17"/>
                    <a:pt x="16" y="17"/>
                    <a:pt x="21" y="17"/>
                  </a:cubicBezTo>
                  <a:cubicBezTo>
                    <a:pt x="15" y="14"/>
                    <a:pt x="9" y="13"/>
                    <a:pt x="2" y="15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8871641-0611-ED99-1918-4C1B8FFD6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2913" y="1376363"/>
              <a:ext cx="458787" cy="279400"/>
            </a:xfrm>
            <a:custGeom>
              <a:avLst/>
              <a:gdLst>
                <a:gd name="T0" fmla="*/ 0 w 69"/>
                <a:gd name="T1" fmla="*/ 27 h 42"/>
                <a:gd name="T2" fmla="*/ 46 w 69"/>
                <a:gd name="T3" fmla="*/ 2 h 42"/>
                <a:gd name="T4" fmla="*/ 68 w 69"/>
                <a:gd name="T5" fmla="*/ 27 h 42"/>
                <a:gd name="T6" fmla="*/ 52 w 69"/>
                <a:gd name="T7" fmla="*/ 41 h 42"/>
                <a:gd name="T8" fmla="*/ 34 w 69"/>
                <a:gd name="T9" fmla="*/ 37 h 42"/>
                <a:gd name="T10" fmla="*/ 0 w 69"/>
                <a:gd name="T11" fmla="*/ 27 h 42"/>
                <a:gd name="T12" fmla="*/ 63 w 69"/>
                <a:gd name="T13" fmla="*/ 24 h 42"/>
                <a:gd name="T14" fmla="*/ 66 w 69"/>
                <a:gd name="T15" fmla="*/ 25 h 42"/>
                <a:gd name="T16" fmla="*/ 64 w 69"/>
                <a:gd name="T17" fmla="*/ 22 h 42"/>
                <a:gd name="T18" fmla="*/ 61 w 69"/>
                <a:gd name="T19" fmla="*/ 21 h 42"/>
                <a:gd name="T20" fmla="*/ 56 w 69"/>
                <a:gd name="T21" fmla="*/ 20 h 42"/>
                <a:gd name="T22" fmla="*/ 46 w 69"/>
                <a:gd name="T23" fmla="*/ 19 h 42"/>
                <a:gd name="T24" fmla="*/ 55 w 69"/>
                <a:gd name="T25" fmla="*/ 21 h 42"/>
                <a:gd name="T26" fmla="*/ 60 w 69"/>
                <a:gd name="T27" fmla="*/ 23 h 42"/>
                <a:gd name="T28" fmla="*/ 63 w 69"/>
                <a:gd name="T29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42">
                  <a:moveTo>
                    <a:pt x="0" y="27"/>
                  </a:moveTo>
                  <a:cubicBezTo>
                    <a:pt x="8" y="11"/>
                    <a:pt x="31" y="0"/>
                    <a:pt x="46" y="2"/>
                  </a:cubicBezTo>
                  <a:cubicBezTo>
                    <a:pt x="59" y="4"/>
                    <a:pt x="69" y="16"/>
                    <a:pt x="68" y="27"/>
                  </a:cubicBezTo>
                  <a:cubicBezTo>
                    <a:pt x="67" y="34"/>
                    <a:pt x="61" y="40"/>
                    <a:pt x="52" y="41"/>
                  </a:cubicBezTo>
                  <a:cubicBezTo>
                    <a:pt x="46" y="42"/>
                    <a:pt x="39" y="41"/>
                    <a:pt x="34" y="37"/>
                  </a:cubicBezTo>
                  <a:cubicBezTo>
                    <a:pt x="24" y="28"/>
                    <a:pt x="13" y="26"/>
                    <a:pt x="0" y="27"/>
                  </a:cubicBezTo>
                  <a:close/>
                  <a:moveTo>
                    <a:pt x="63" y="24"/>
                  </a:moveTo>
                  <a:cubicBezTo>
                    <a:pt x="64" y="25"/>
                    <a:pt x="66" y="26"/>
                    <a:pt x="66" y="25"/>
                  </a:cubicBezTo>
                  <a:cubicBezTo>
                    <a:pt x="68" y="23"/>
                    <a:pt x="65" y="23"/>
                    <a:pt x="64" y="22"/>
                  </a:cubicBezTo>
                  <a:cubicBezTo>
                    <a:pt x="63" y="22"/>
                    <a:pt x="62" y="22"/>
                    <a:pt x="61" y="21"/>
                  </a:cubicBezTo>
                  <a:cubicBezTo>
                    <a:pt x="59" y="20"/>
                    <a:pt x="58" y="20"/>
                    <a:pt x="56" y="20"/>
                  </a:cubicBezTo>
                  <a:cubicBezTo>
                    <a:pt x="53" y="18"/>
                    <a:pt x="50" y="18"/>
                    <a:pt x="46" y="19"/>
                  </a:cubicBezTo>
                  <a:cubicBezTo>
                    <a:pt x="50" y="20"/>
                    <a:pt x="52" y="20"/>
                    <a:pt x="55" y="21"/>
                  </a:cubicBezTo>
                  <a:cubicBezTo>
                    <a:pt x="57" y="21"/>
                    <a:pt x="58" y="22"/>
                    <a:pt x="60" y="23"/>
                  </a:cubicBezTo>
                  <a:cubicBezTo>
                    <a:pt x="61" y="23"/>
                    <a:pt x="62" y="23"/>
                    <a:pt x="63" y="2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CA679FFE-5871-9C14-545D-B4D9843F1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513" y="1390650"/>
              <a:ext cx="466725" cy="304800"/>
            </a:xfrm>
            <a:custGeom>
              <a:avLst/>
              <a:gdLst>
                <a:gd name="T0" fmla="*/ 0 w 70"/>
                <a:gd name="T1" fmla="*/ 20 h 46"/>
                <a:gd name="T2" fmla="*/ 48 w 70"/>
                <a:gd name="T3" fmla="*/ 4 h 46"/>
                <a:gd name="T4" fmla="*/ 69 w 70"/>
                <a:gd name="T5" fmla="*/ 29 h 46"/>
                <a:gd name="T6" fmla="*/ 58 w 70"/>
                <a:gd name="T7" fmla="*/ 25 h 46"/>
                <a:gd name="T8" fmla="*/ 61 w 70"/>
                <a:gd name="T9" fmla="*/ 28 h 46"/>
                <a:gd name="T10" fmla="*/ 60 w 70"/>
                <a:gd name="T11" fmla="*/ 42 h 46"/>
                <a:gd name="T12" fmla="*/ 31 w 70"/>
                <a:gd name="T13" fmla="*/ 36 h 46"/>
                <a:gd name="T14" fmla="*/ 0 w 70"/>
                <a:gd name="T15" fmla="*/ 20 h 46"/>
                <a:gd name="T16" fmla="*/ 54 w 70"/>
                <a:gd name="T17" fmla="*/ 23 h 46"/>
                <a:gd name="T18" fmla="*/ 52 w 70"/>
                <a:gd name="T19" fmla="*/ 21 h 46"/>
                <a:gd name="T20" fmla="*/ 50 w 70"/>
                <a:gd name="T21" fmla="*/ 22 h 46"/>
                <a:gd name="T22" fmla="*/ 51 w 70"/>
                <a:gd name="T23" fmla="*/ 23 h 46"/>
                <a:gd name="T24" fmla="*/ 54 w 70"/>
                <a:gd name="T25" fmla="*/ 23 h 46"/>
                <a:gd name="T26" fmla="*/ 57 w 70"/>
                <a:gd name="T27" fmla="*/ 24 h 46"/>
                <a:gd name="T28" fmla="*/ 56 w 70"/>
                <a:gd name="T29" fmla="*/ 23 h 46"/>
                <a:gd name="T30" fmla="*/ 56 w 70"/>
                <a:gd name="T31" fmla="*/ 24 h 46"/>
                <a:gd name="T32" fmla="*/ 57 w 70"/>
                <a:gd name="T33" fmla="*/ 24 h 46"/>
                <a:gd name="T34" fmla="*/ 57 w 70"/>
                <a:gd name="T3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46">
                  <a:moveTo>
                    <a:pt x="0" y="20"/>
                  </a:moveTo>
                  <a:cubicBezTo>
                    <a:pt x="10" y="8"/>
                    <a:pt x="34" y="0"/>
                    <a:pt x="48" y="4"/>
                  </a:cubicBezTo>
                  <a:cubicBezTo>
                    <a:pt x="60" y="7"/>
                    <a:pt x="67" y="16"/>
                    <a:pt x="69" y="29"/>
                  </a:cubicBezTo>
                  <a:cubicBezTo>
                    <a:pt x="65" y="29"/>
                    <a:pt x="63" y="24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70" y="34"/>
                    <a:pt x="69" y="37"/>
                    <a:pt x="60" y="42"/>
                  </a:cubicBezTo>
                  <a:cubicBezTo>
                    <a:pt x="51" y="46"/>
                    <a:pt x="40" y="44"/>
                    <a:pt x="31" y="36"/>
                  </a:cubicBezTo>
                  <a:cubicBezTo>
                    <a:pt x="19" y="24"/>
                    <a:pt x="17" y="23"/>
                    <a:pt x="0" y="20"/>
                  </a:cubicBezTo>
                  <a:close/>
                  <a:moveTo>
                    <a:pt x="54" y="23"/>
                  </a:moveTo>
                  <a:cubicBezTo>
                    <a:pt x="53" y="22"/>
                    <a:pt x="53" y="21"/>
                    <a:pt x="52" y="21"/>
                  </a:cubicBezTo>
                  <a:cubicBezTo>
                    <a:pt x="51" y="22"/>
                    <a:pt x="51" y="22"/>
                    <a:pt x="50" y="22"/>
                  </a:cubicBezTo>
                  <a:cubicBezTo>
                    <a:pt x="50" y="22"/>
                    <a:pt x="51" y="23"/>
                    <a:pt x="51" y="23"/>
                  </a:cubicBezTo>
                  <a:cubicBezTo>
                    <a:pt x="52" y="23"/>
                    <a:pt x="53" y="23"/>
                    <a:pt x="54" y="23"/>
                  </a:cubicBezTo>
                  <a:close/>
                  <a:moveTo>
                    <a:pt x="57" y="24"/>
                  </a:moveTo>
                  <a:cubicBezTo>
                    <a:pt x="57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7C7BD84D-0EE1-57F1-B768-B0861DD41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" y="1762125"/>
              <a:ext cx="477837" cy="312738"/>
            </a:xfrm>
            <a:custGeom>
              <a:avLst/>
              <a:gdLst>
                <a:gd name="T0" fmla="*/ 66 w 72"/>
                <a:gd name="T1" fmla="*/ 30 h 47"/>
                <a:gd name="T2" fmla="*/ 65 w 72"/>
                <a:gd name="T3" fmla="*/ 40 h 47"/>
                <a:gd name="T4" fmla="*/ 36 w 72"/>
                <a:gd name="T5" fmla="*/ 38 h 47"/>
                <a:gd name="T6" fmla="*/ 0 w 72"/>
                <a:gd name="T7" fmla="*/ 21 h 47"/>
                <a:gd name="T8" fmla="*/ 50 w 72"/>
                <a:gd name="T9" fmla="*/ 5 h 47"/>
                <a:gd name="T10" fmla="*/ 72 w 72"/>
                <a:gd name="T11" fmla="*/ 31 h 47"/>
                <a:gd name="T12" fmla="*/ 67 w 72"/>
                <a:gd name="T13" fmla="*/ 28 h 47"/>
                <a:gd name="T14" fmla="*/ 65 w 72"/>
                <a:gd name="T15" fmla="*/ 27 h 47"/>
                <a:gd name="T16" fmla="*/ 45 w 72"/>
                <a:gd name="T17" fmla="*/ 20 h 47"/>
                <a:gd name="T18" fmla="*/ 64 w 72"/>
                <a:gd name="T19" fmla="*/ 28 h 47"/>
                <a:gd name="T20" fmla="*/ 66 w 72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7">
                  <a:moveTo>
                    <a:pt x="66" y="30"/>
                  </a:moveTo>
                  <a:cubicBezTo>
                    <a:pt x="72" y="34"/>
                    <a:pt x="70" y="37"/>
                    <a:pt x="65" y="40"/>
                  </a:cubicBezTo>
                  <a:cubicBezTo>
                    <a:pt x="56" y="47"/>
                    <a:pt x="44" y="47"/>
                    <a:pt x="36" y="38"/>
                  </a:cubicBezTo>
                  <a:cubicBezTo>
                    <a:pt x="26" y="28"/>
                    <a:pt x="16" y="22"/>
                    <a:pt x="0" y="21"/>
                  </a:cubicBezTo>
                  <a:cubicBezTo>
                    <a:pt x="17" y="9"/>
                    <a:pt x="31" y="0"/>
                    <a:pt x="50" y="5"/>
                  </a:cubicBezTo>
                  <a:cubicBezTo>
                    <a:pt x="63" y="8"/>
                    <a:pt x="69" y="18"/>
                    <a:pt x="72" y="31"/>
                  </a:cubicBezTo>
                  <a:cubicBezTo>
                    <a:pt x="70" y="30"/>
                    <a:pt x="68" y="29"/>
                    <a:pt x="67" y="28"/>
                  </a:cubicBezTo>
                  <a:cubicBezTo>
                    <a:pt x="66" y="28"/>
                    <a:pt x="65" y="28"/>
                    <a:pt x="65" y="27"/>
                  </a:cubicBezTo>
                  <a:cubicBezTo>
                    <a:pt x="59" y="22"/>
                    <a:pt x="53" y="21"/>
                    <a:pt x="45" y="20"/>
                  </a:cubicBezTo>
                  <a:cubicBezTo>
                    <a:pt x="52" y="23"/>
                    <a:pt x="58" y="26"/>
                    <a:pt x="64" y="28"/>
                  </a:cubicBezTo>
                  <a:cubicBezTo>
                    <a:pt x="64" y="29"/>
                    <a:pt x="65" y="29"/>
                    <a:pt x="66" y="30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49C56B98-2F44-488A-8A93-512FBB289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138" y="2127250"/>
              <a:ext cx="473075" cy="306388"/>
            </a:xfrm>
            <a:custGeom>
              <a:avLst/>
              <a:gdLst>
                <a:gd name="T0" fmla="*/ 71 w 71"/>
                <a:gd name="T1" fmla="*/ 30 h 46"/>
                <a:gd name="T2" fmla="*/ 48 w 71"/>
                <a:gd name="T3" fmla="*/ 19 h 46"/>
                <a:gd name="T4" fmla="*/ 66 w 71"/>
                <a:gd name="T5" fmla="*/ 30 h 46"/>
                <a:gd name="T6" fmla="*/ 66 w 71"/>
                <a:gd name="T7" fmla="*/ 37 h 46"/>
                <a:gd name="T8" fmla="*/ 33 w 71"/>
                <a:gd name="T9" fmla="*/ 36 h 46"/>
                <a:gd name="T10" fmla="*/ 0 w 71"/>
                <a:gd name="T11" fmla="*/ 19 h 46"/>
                <a:gd name="T12" fmla="*/ 46 w 71"/>
                <a:gd name="T13" fmla="*/ 3 h 46"/>
                <a:gd name="T14" fmla="*/ 71 w 71"/>
                <a:gd name="T15" fmla="*/ 30 h 46"/>
                <a:gd name="T16" fmla="*/ 47 w 71"/>
                <a:gd name="T17" fmla="*/ 19 h 46"/>
                <a:gd name="T18" fmla="*/ 46 w 71"/>
                <a:gd name="T19" fmla="*/ 18 h 46"/>
                <a:gd name="T20" fmla="*/ 44 w 71"/>
                <a:gd name="T21" fmla="*/ 19 h 46"/>
                <a:gd name="T22" fmla="*/ 46 w 71"/>
                <a:gd name="T23" fmla="*/ 19 h 46"/>
                <a:gd name="T24" fmla="*/ 47 w 71"/>
                <a:gd name="T25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46">
                  <a:moveTo>
                    <a:pt x="71" y="30"/>
                  </a:moveTo>
                  <a:cubicBezTo>
                    <a:pt x="64" y="25"/>
                    <a:pt x="58" y="21"/>
                    <a:pt x="48" y="19"/>
                  </a:cubicBezTo>
                  <a:cubicBezTo>
                    <a:pt x="55" y="24"/>
                    <a:pt x="61" y="26"/>
                    <a:pt x="66" y="30"/>
                  </a:cubicBezTo>
                  <a:cubicBezTo>
                    <a:pt x="69" y="32"/>
                    <a:pt x="69" y="34"/>
                    <a:pt x="66" y="37"/>
                  </a:cubicBezTo>
                  <a:cubicBezTo>
                    <a:pt x="58" y="46"/>
                    <a:pt x="42" y="46"/>
                    <a:pt x="33" y="36"/>
                  </a:cubicBezTo>
                  <a:cubicBezTo>
                    <a:pt x="24" y="25"/>
                    <a:pt x="14" y="22"/>
                    <a:pt x="0" y="19"/>
                  </a:cubicBezTo>
                  <a:cubicBezTo>
                    <a:pt x="14" y="8"/>
                    <a:pt x="28" y="0"/>
                    <a:pt x="46" y="3"/>
                  </a:cubicBezTo>
                  <a:cubicBezTo>
                    <a:pt x="60" y="5"/>
                    <a:pt x="67" y="15"/>
                    <a:pt x="71" y="30"/>
                  </a:cubicBezTo>
                  <a:close/>
                  <a:moveTo>
                    <a:pt x="47" y="19"/>
                  </a:moveTo>
                  <a:cubicBezTo>
                    <a:pt x="47" y="19"/>
                    <a:pt x="46" y="18"/>
                    <a:pt x="46" y="18"/>
                  </a:cubicBezTo>
                  <a:cubicBezTo>
                    <a:pt x="45" y="18"/>
                    <a:pt x="45" y="19"/>
                    <a:pt x="44" y="19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A4B51CCC-A497-1EE3-D54E-BB47863B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8700" y="758825"/>
              <a:ext cx="398462" cy="365125"/>
            </a:xfrm>
            <a:custGeom>
              <a:avLst/>
              <a:gdLst>
                <a:gd name="T0" fmla="*/ 60 w 60"/>
                <a:gd name="T1" fmla="*/ 1 h 55"/>
                <a:gd name="T2" fmla="*/ 42 w 60"/>
                <a:gd name="T3" fmla="*/ 34 h 55"/>
                <a:gd name="T4" fmla="*/ 17 w 60"/>
                <a:gd name="T5" fmla="*/ 54 h 55"/>
                <a:gd name="T6" fmla="*/ 12 w 60"/>
                <a:gd name="T7" fmla="*/ 47 h 55"/>
                <a:gd name="T8" fmla="*/ 17 w 60"/>
                <a:gd name="T9" fmla="*/ 35 h 55"/>
                <a:gd name="T10" fmla="*/ 9 w 60"/>
                <a:gd name="T11" fmla="*/ 50 h 55"/>
                <a:gd name="T12" fmla="*/ 16 w 60"/>
                <a:gd name="T13" fmla="*/ 11 h 55"/>
                <a:gd name="T14" fmla="*/ 60 w 60"/>
                <a:gd name="T15" fmla="*/ 1 h 55"/>
                <a:gd name="T16" fmla="*/ 18 w 60"/>
                <a:gd name="T17" fmla="*/ 33 h 55"/>
                <a:gd name="T18" fmla="*/ 17 w 60"/>
                <a:gd name="T19" fmla="*/ 34 h 55"/>
                <a:gd name="T20" fmla="*/ 17 w 60"/>
                <a:gd name="T21" fmla="*/ 35 h 55"/>
                <a:gd name="T22" fmla="*/ 18 w 60"/>
                <a:gd name="T23" fmla="*/ 34 h 55"/>
                <a:gd name="T24" fmla="*/ 18 w 60"/>
                <a:gd name="T25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5">
                  <a:moveTo>
                    <a:pt x="60" y="1"/>
                  </a:moveTo>
                  <a:cubicBezTo>
                    <a:pt x="49" y="11"/>
                    <a:pt x="43" y="20"/>
                    <a:pt x="42" y="34"/>
                  </a:cubicBezTo>
                  <a:cubicBezTo>
                    <a:pt x="41" y="47"/>
                    <a:pt x="30" y="55"/>
                    <a:pt x="17" y="54"/>
                  </a:cubicBezTo>
                  <a:cubicBezTo>
                    <a:pt x="12" y="54"/>
                    <a:pt x="10" y="53"/>
                    <a:pt x="12" y="47"/>
                  </a:cubicBezTo>
                  <a:cubicBezTo>
                    <a:pt x="14" y="44"/>
                    <a:pt x="15" y="40"/>
                    <a:pt x="17" y="35"/>
                  </a:cubicBezTo>
                  <a:cubicBezTo>
                    <a:pt x="12" y="40"/>
                    <a:pt x="11" y="45"/>
                    <a:pt x="9" y="50"/>
                  </a:cubicBezTo>
                  <a:cubicBezTo>
                    <a:pt x="0" y="37"/>
                    <a:pt x="3" y="21"/>
                    <a:pt x="16" y="11"/>
                  </a:cubicBezTo>
                  <a:cubicBezTo>
                    <a:pt x="28" y="2"/>
                    <a:pt x="43" y="0"/>
                    <a:pt x="60" y="1"/>
                  </a:cubicBezTo>
                  <a:close/>
                  <a:moveTo>
                    <a:pt x="18" y="33"/>
                  </a:moveTo>
                  <a:cubicBezTo>
                    <a:pt x="17" y="33"/>
                    <a:pt x="17" y="33"/>
                    <a:pt x="17" y="34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8" y="34"/>
                    <a:pt x="18" y="33"/>
                    <a:pt x="18" y="33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F5F8780-40BC-0EBD-FF34-05BF03C1A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938" y="1031875"/>
              <a:ext cx="466725" cy="292100"/>
            </a:xfrm>
            <a:custGeom>
              <a:avLst/>
              <a:gdLst>
                <a:gd name="T0" fmla="*/ 70 w 70"/>
                <a:gd name="T1" fmla="*/ 19 h 44"/>
                <a:gd name="T2" fmla="*/ 69 w 70"/>
                <a:gd name="T3" fmla="*/ 20 h 44"/>
                <a:gd name="T4" fmla="*/ 39 w 70"/>
                <a:gd name="T5" fmla="*/ 19 h 44"/>
                <a:gd name="T6" fmla="*/ 69 w 70"/>
                <a:gd name="T7" fmla="*/ 21 h 44"/>
                <a:gd name="T8" fmla="*/ 68 w 70"/>
                <a:gd name="T9" fmla="*/ 21 h 44"/>
                <a:gd name="T10" fmla="*/ 70 w 70"/>
                <a:gd name="T11" fmla="*/ 23 h 44"/>
                <a:gd name="T12" fmla="*/ 70 w 70"/>
                <a:gd name="T13" fmla="*/ 23 h 44"/>
                <a:gd name="T14" fmla="*/ 39 w 70"/>
                <a:gd name="T15" fmla="*/ 39 h 44"/>
                <a:gd name="T16" fmla="*/ 21 w 70"/>
                <a:gd name="T17" fmla="*/ 33 h 44"/>
                <a:gd name="T18" fmla="*/ 0 w 70"/>
                <a:gd name="T19" fmla="*/ 35 h 44"/>
                <a:gd name="T20" fmla="*/ 37 w 70"/>
                <a:gd name="T21" fmla="*/ 3 h 44"/>
                <a:gd name="T22" fmla="*/ 70 w 70"/>
                <a:gd name="T23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4">
                  <a:moveTo>
                    <a:pt x="70" y="19"/>
                  </a:moveTo>
                  <a:cubicBezTo>
                    <a:pt x="70" y="20"/>
                    <a:pt x="69" y="20"/>
                    <a:pt x="69" y="20"/>
                  </a:cubicBezTo>
                  <a:cubicBezTo>
                    <a:pt x="59" y="17"/>
                    <a:pt x="50" y="15"/>
                    <a:pt x="39" y="19"/>
                  </a:cubicBezTo>
                  <a:cubicBezTo>
                    <a:pt x="50" y="19"/>
                    <a:pt x="59" y="20"/>
                    <a:pt x="69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22"/>
                    <a:pt x="69" y="22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4" y="39"/>
                    <a:pt x="54" y="44"/>
                    <a:pt x="39" y="39"/>
                  </a:cubicBezTo>
                  <a:cubicBezTo>
                    <a:pt x="33" y="38"/>
                    <a:pt x="28" y="33"/>
                    <a:pt x="21" y="33"/>
                  </a:cubicBezTo>
                  <a:cubicBezTo>
                    <a:pt x="14" y="33"/>
                    <a:pt x="8" y="34"/>
                    <a:pt x="0" y="35"/>
                  </a:cubicBezTo>
                  <a:cubicBezTo>
                    <a:pt x="9" y="19"/>
                    <a:pt x="20" y="7"/>
                    <a:pt x="37" y="3"/>
                  </a:cubicBezTo>
                  <a:cubicBezTo>
                    <a:pt x="52" y="0"/>
                    <a:pt x="62" y="7"/>
                    <a:pt x="70" y="19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AE9AD6E2-B657-AF35-D6E1-05965C3BB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1955800"/>
              <a:ext cx="465137" cy="331788"/>
            </a:xfrm>
            <a:custGeom>
              <a:avLst/>
              <a:gdLst>
                <a:gd name="T0" fmla="*/ 67 w 70"/>
                <a:gd name="T1" fmla="*/ 23 h 50"/>
                <a:gd name="T2" fmla="*/ 69 w 70"/>
                <a:gd name="T3" fmla="*/ 33 h 50"/>
                <a:gd name="T4" fmla="*/ 45 w 70"/>
                <a:gd name="T5" fmla="*/ 23 h 50"/>
                <a:gd name="T6" fmla="*/ 64 w 70"/>
                <a:gd name="T7" fmla="*/ 33 h 50"/>
                <a:gd name="T8" fmla="*/ 65 w 70"/>
                <a:gd name="T9" fmla="*/ 41 h 50"/>
                <a:gd name="T10" fmla="*/ 34 w 70"/>
                <a:gd name="T11" fmla="*/ 41 h 50"/>
                <a:gd name="T12" fmla="*/ 0 w 70"/>
                <a:gd name="T13" fmla="*/ 23 h 50"/>
                <a:gd name="T14" fmla="*/ 67 w 70"/>
                <a:gd name="T15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50">
                  <a:moveTo>
                    <a:pt x="67" y="23"/>
                  </a:moveTo>
                  <a:cubicBezTo>
                    <a:pt x="67" y="26"/>
                    <a:pt x="70" y="29"/>
                    <a:pt x="69" y="33"/>
                  </a:cubicBezTo>
                  <a:cubicBezTo>
                    <a:pt x="58" y="25"/>
                    <a:pt x="54" y="23"/>
                    <a:pt x="45" y="23"/>
                  </a:cubicBezTo>
                  <a:cubicBezTo>
                    <a:pt x="53" y="26"/>
                    <a:pt x="59" y="29"/>
                    <a:pt x="64" y="33"/>
                  </a:cubicBezTo>
                  <a:cubicBezTo>
                    <a:pt x="68" y="36"/>
                    <a:pt x="68" y="38"/>
                    <a:pt x="65" y="41"/>
                  </a:cubicBezTo>
                  <a:cubicBezTo>
                    <a:pt x="57" y="49"/>
                    <a:pt x="44" y="50"/>
                    <a:pt x="34" y="41"/>
                  </a:cubicBezTo>
                  <a:cubicBezTo>
                    <a:pt x="24" y="31"/>
                    <a:pt x="14" y="24"/>
                    <a:pt x="0" y="23"/>
                  </a:cubicBezTo>
                  <a:cubicBezTo>
                    <a:pt x="20" y="0"/>
                    <a:pt x="51" y="0"/>
                    <a:pt x="67" y="23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12B3D623-8244-CCF4-6AB0-48D70F621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2147888"/>
              <a:ext cx="373062" cy="365125"/>
            </a:xfrm>
            <a:custGeom>
              <a:avLst/>
              <a:gdLst>
                <a:gd name="T0" fmla="*/ 47 w 56"/>
                <a:gd name="T1" fmla="*/ 52 h 55"/>
                <a:gd name="T2" fmla="*/ 36 w 56"/>
                <a:gd name="T3" fmla="*/ 54 h 55"/>
                <a:gd name="T4" fmla="*/ 16 w 56"/>
                <a:gd name="T5" fmla="*/ 32 h 55"/>
                <a:gd name="T6" fmla="*/ 2 w 56"/>
                <a:gd name="T7" fmla="*/ 4 h 55"/>
                <a:gd name="T8" fmla="*/ 0 w 56"/>
                <a:gd name="T9" fmla="*/ 0 h 55"/>
                <a:gd name="T10" fmla="*/ 48 w 56"/>
                <a:gd name="T11" fmla="*/ 17 h 55"/>
                <a:gd name="T12" fmla="*/ 50 w 56"/>
                <a:gd name="T13" fmla="*/ 49 h 55"/>
                <a:gd name="T14" fmla="*/ 41 w 56"/>
                <a:gd name="T15" fmla="*/ 33 h 55"/>
                <a:gd name="T16" fmla="*/ 40 w 56"/>
                <a:gd name="T17" fmla="*/ 31 h 55"/>
                <a:gd name="T18" fmla="*/ 39 w 56"/>
                <a:gd name="T19" fmla="*/ 32 h 55"/>
                <a:gd name="T20" fmla="*/ 41 w 56"/>
                <a:gd name="T21" fmla="*/ 33 h 55"/>
                <a:gd name="T22" fmla="*/ 47 w 56"/>
                <a:gd name="T23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5">
                  <a:moveTo>
                    <a:pt x="47" y="52"/>
                  </a:moveTo>
                  <a:cubicBezTo>
                    <a:pt x="44" y="55"/>
                    <a:pt x="40" y="54"/>
                    <a:pt x="36" y="54"/>
                  </a:cubicBezTo>
                  <a:cubicBezTo>
                    <a:pt x="23" y="52"/>
                    <a:pt x="17" y="43"/>
                    <a:pt x="16" y="32"/>
                  </a:cubicBezTo>
                  <a:cubicBezTo>
                    <a:pt x="15" y="20"/>
                    <a:pt x="9" y="11"/>
                    <a:pt x="2" y="4"/>
                  </a:cubicBezTo>
                  <a:cubicBezTo>
                    <a:pt x="1" y="3"/>
                    <a:pt x="1" y="2"/>
                    <a:pt x="0" y="0"/>
                  </a:cubicBezTo>
                  <a:cubicBezTo>
                    <a:pt x="19" y="0"/>
                    <a:pt x="36" y="2"/>
                    <a:pt x="48" y="17"/>
                  </a:cubicBezTo>
                  <a:cubicBezTo>
                    <a:pt x="55" y="26"/>
                    <a:pt x="56" y="37"/>
                    <a:pt x="50" y="49"/>
                  </a:cubicBezTo>
                  <a:cubicBezTo>
                    <a:pt x="46" y="44"/>
                    <a:pt x="46" y="37"/>
                    <a:pt x="41" y="33"/>
                  </a:cubicBezTo>
                  <a:cubicBezTo>
                    <a:pt x="40" y="32"/>
                    <a:pt x="40" y="32"/>
                    <a:pt x="40" y="31"/>
                  </a:cubicBezTo>
                  <a:cubicBezTo>
                    <a:pt x="40" y="31"/>
                    <a:pt x="39" y="32"/>
                    <a:pt x="39" y="32"/>
                  </a:cubicBezTo>
                  <a:cubicBezTo>
                    <a:pt x="39" y="33"/>
                    <a:pt x="39" y="34"/>
                    <a:pt x="41" y="33"/>
                  </a:cubicBezTo>
                  <a:cubicBezTo>
                    <a:pt x="43" y="39"/>
                    <a:pt x="45" y="46"/>
                    <a:pt x="47" y="52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414D9395-F2A3-E869-F064-D82D5D02E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0238" y="1230313"/>
              <a:ext cx="352425" cy="239713"/>
            </a:xfrm>
            <a:custGeom>
              <a:avLst/>
              <a:gdLst>
                <a:gd name="T0" fmla="*/ 53 w 53"/>
                <a:gd name="T1" fmla="*/ 10 h 36"/>
                <a:gd name="T2" fmla="*/ 30 w 53"/>
                <a:gd name="T3" fmla="*/ 26 h 36"/>
                <a:gd name="T4" fmla="*/ 7 w 53"/>
                <a:gd name="T5" fmla="*/ 33 h 36"/>
                <a:gd name="T6" fmla="*/ 1 w 53"/>
                <a:gd name="T7" fmla="*/ 20 h 36"/>
                <a:gd name="T8" fmla="*/ 21 w 53"/>
                <a:gd name="T9" fmla="*/ 1 h 36"/>
                <a:gd name="T10" fmla="*/ 53 w 53"/>
                <a:gd name="T11" fmla="*/ 10 h 36"/>
                <a:gd name="T12" fmla="*/ 13 w 53"/>
                <a:gd name="T13" fmla="*/ 18 h 36"/>
                <a:gd name="T14" fmla="*/ 8 w 53"/>
                <a:gd name="T15" fmla="*/ 21 h 36"/>
                <a:gd name="T16" fmla="*/ 6 w 53"/>
                <a:gd name="T17" fmla="*/ 21 h 36"/>
                <a:gd name="T18" fmla="*/ 7 w 53"/>
                <a:gd name="T19" fmla="*/ 22 h 36"/>
                <a:gd name="T20" fmla="*/ 8 w 53"/>
                <a:gd name="T21" fmla="*/ 21 h 36"/>
                <a:gd name="T22" fmla="*/ 13 w 53"/>
                <a:gd name="T23" fmla="*/ 18 h 36"/>
                <a:gd name="T24" fmla="*/ 14 w 53"/>
                <a:gd name="T25" fmla="*/ 17 h 36"/>
                <a:gd name="T26" fmla="*/ 13 w 53"/>
                <a:gd name="T27" fmla="*/ 16 h 36"/>
                <a:gd name="T28" fmla="*/ 13 w 53"/>
                <a:gd name="T29" fmla="*/ 18 h 36"/>
                <a:gd name="T30" fmla="*/ 4 w 53"/>
                <a:gd name="T31" fmla="*/ 24 h 36"/>
                <a:gd name="T32" fmla="*/ 5 w 53"/>
                <a:gd name="T33" fmla="*/ 23 h 36"/>
                <a:gd name="T34" fmla="*/ 4 w 53"/>
                <a:gd name="T35" fmla="*/ 23 h 36"/>
                <a:gd name="T36" fmla="*/ 4 w 53"/>
                <a:gd name="T37" fmla="*/ 24 h 36"/>
                <a:gd name="T38" fmla="*/ 4 w 53"/>
                <a:gd name="T3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6">
                  <a:moveTo>
                    <a:pt x="53" y="10"/>
                  </a:moveTo>
                  <a:cubicBezTo>
                    <a:pt x="42" y="13"/>
                    <a:pt x="35" y="18"/>
                    <a:pt x="30" y="26"/>
                  </a:cubicBezTo>
                  <a:cubicBezTo>
                    <a:pt x="24" y="34"/>
                    <a:pt x="15" y="36"/>
                    <a:pt x="7" y="33"/>
                  </a:cubicBezTo>
                  <a:cubicBezTo>
                    <a:pt x="1" y="30"/>
                    <a:pt x="0" y="25"/>
                    <a:pt x="1" y="20"/>
                  </a:cubicBezTo>
                  <a:cubicBezTo>
                    <a:pt x="3" y="9"/>
                    <a:pt x="10" y="3"/>
                    <a:pt x="21" y="1"/>
                  </a:cubicBezTo>
                  <a:cubicBezTo>
                    <a:pt x="32" y="0"/>
                    <a:pt x="42" y="3"/>
                    <a:pt x="53" y="10"/>
                  </a:cubicBezTo>
                  <a:close/>
                  <a:moveTo>
                    <a:pt x="13" y="18"/>
                  </a:moveTo>
                  <a:cubicBezTo>
                    <a:pt x="10" y="17"/>
                    <a:pt x="8" y="18"/>
                    <a:pt x="8" y="21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1"/>
                    <a:pt x="7" y="22"/>
                    <a:pt x="7" y="22"/>
                  </a:cubicBezTo>
                  <a:cubicBezTo>
                    <a:pt x="7" y="22"/>
                    <a:pt x="8" y="21"/>
                    <a:pt x="8" y="21"/>
                  </a:cubicBezTo>
                  <a:cubicBezTo>
                    <a:pt x="10" y="21"/>
                    <a:pt x="12" y="19"/>
                    <a:pt x="13" y="18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4" y="24"/>
                  </a:moveTo>
                  <a:cubicBezTo>
                    <a:pt x="4" y="24"/>
                    <a:pt x="5" y="24"/>
                    <a:pt x="5" y="23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89A18E23-7D22-F2D7-F47D-77E2BEB1E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238" y="1628775"/>
              <a:ext cx="280987" cy="306388"/>
            </a:xfrm>
            <a:custGeom>
              <a:avLst/>
              <a:gdLst>
                <a:gd name="T0" fmla="*/ 42 w 42"/>
                <a:gd name="T1" fmla="*/ 5 h 46"/>
                <a:gd name="T2" fmla="*/ 30 w 42"/>
                <a:gd name="T3" fmla="*/ 29 h 46"/>
                <a:gd name="T4" fmla="*/ 29 w 42"/>
                <a:gd name="T5" fmla="*/ 32 h 46"/>
                <a:gd name="T6" fmla="*/ 9 w 42"/>
                <a:gd name="T7" fmla="*/ 44 h 46"/>
                <a:gd name="T8" fmla="*/ 3 w 42"/>
                <a:gd name="T9" fmla="*/ 23 h 46"/>
                <a:gd name="T10" fmla="*/ 42 w 42"/>
                <a:gd name="T11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6">
                  <a:moveTo>
                    <a:pt x="42" y="5"/>
                  </a:moveTo>
                  <a:cubicBezTo>
                    <a:pt x="35" y="12"/>
                    <a:pt x="30" y="19"/>
                    <a:pt x="30" y="29"/>
                  </a:cubicBezTo>
                  <a:cubicBezTo>
                    <a:pt x="30" y="30"/>
                    <a:pt x="30" y="31"/>
                    <a:pt x="29" y="32"/>
                  </a:cubicBezTo>
                  <a:cubicBezTo>
                    <a:pt x="26" y="41"/>
                    <a:pt x="17" y="46"/>
                    <a:pt x="9" y="44"/>
                  </a:cubicBezTo>
                  <a:cubicBezTo>
                    <a:pt x="3" y="42"/>
                    <a:pt x="0" y="32"/>
                    <a:pt x="3" y="23"/>
                  </a:cubicBezTo>
                  <a:cubicBezTo>
                    <a:pt x="7" y="10"/>
                    <a:pt x="28" y="0"/>
                    <a:pt x="42" y="5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4987A1CC-6A4E-C186-4EED-EC5898D94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1144588"/>
              <a:ext cx="193675" cy="298450"/>
            </a:xfrm>
            <a:custGeom>
              <a:avLst/>
              <a:gdLst>
                <a:gd name="T0" fmla="*/ 14 w 29"/>
                <a:gd name="T1" fmla="*/ 44 h 45"/>
                <a:gd name="T2" fmla="*/ 9 w 29"/>
                <a:gd name="T3" fmla="*/ 38 h 45"/>
                <a:gd name="T4" fmla="*/ 7 w 29"/>
                <a:gd name="T5" fmla="*/ 43 h 45"/>
                <a:gd name="T6" fmla="*/ 0 w 29"/>
                <a:gd name="T7" fmla="*/ 26 h 45"/>
                <a:gd name="T8" fmla="*/ 29 w 29"/>
                <a:gd name="T9" fmla="*/ 0 h 45"/>
                <a:gd name="T10" fmla="*/ 25 w 29"/>
                <a:gd name="T11" fmla="*/ 27 h 45"/>
                <a:gd name="T12" fmla="*/ 14 w 29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">
                  <a:moveTo>
                    <a:pt x="14" y="44"/>
                  </a:moveTo>
                  <a:cubicBezTo>
                    <a:pt x="9" y="45"/>
                    <a:pt x="10" y="41"/>
                    <a:pt x="9" y="38"/>
                  </a:cubicBezTo>
                  <a:cubicBezTo>
                    <a:pt x="7" y="39"/>
                    <a:pt x="9" y="41"/>
                    <a:pt x="7" y="43"/>
                  </a:cubicBezTo>
                  <a:cubicBezTo>
                    <a:pt x="1" y="38"/>
                    <a:pt x="0" y="32"/>
                    <a:pt x="0" y="26"/>
                  </a:cubicBezTo>
                  <a:cubicBezTo>
                    <a:pt x="3" y="11"/>
                    <a:pt x="14" y="5"/>
                    <a:pt x="29" y="0"/>
                  </a:cubicBezTo>
                  <a:cubicBezTo>
                    <a:pt x="24" y="9"/>
                    <a:pt x="24" y="18"/>
                    <a:pt x="25" y="27"/>
                  </a:cubicBezTo>
                  <a:cubicBezTo>
                    <a:pt x="27" y="35"/>
                    <a:pt x="23" y="41"/>
                    <a:pt x="14" y="4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73E5F011-8A18-59F9-524B-5C434FE31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63" y="2492375"/>
              <a:ext cx="293687" cy="212725"/>
            </a:xfrm>
            <a:custGeom>
              <a:avLst/>
              <a:gdLst>
                <a:gd name="T0" fmla="*/ 42 w 44"/>
                <a:gd name="T1" fmla="*/ 10 h 32"/>
                <a:gd name="T2" fmla="*/ 44 w 44"/>
                <a:gd name="T3" fmla="*/ 13 h 32"/>
                <a:gd name="T4" fmla="*/ 20 w 44"/>
                <a:gd name="T5" fmla="*/ 27 h 32"/>
                <a:gd name="T6" fmla="*/ 0 w 44"/>
                <a:gd name="T7" fmla="*/ 32 h 32"/>
                <a:gd name="T8" fmla="*/ 17 w 44"/>
                <a:gd name="T9" fmla="*/ 6 h 32"/>
                <a:gd name="T10" fmla="*/ 42 w 44"/>
                <a:gd name="T1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2">
                  <a:moveTo>
                    <a:pt x="42" y="10"/>
                  </a:moveTo>
                  <a:cubicBezTo>
                    <a:pt x="40" y="13"/>
                    <a:pt x="43" y="12"/>
                    <a:pt x="44" y="13"/>
                  </a:cubicBezTo>
                  <a:cubicBezTo>
                    <a:pt x="40" y="27"/>
                    <a:pt x="34" y="31"/>
                    <a:pt x="20" y="27"/>
                  </a:cubicBezTo>
                  <a:cubicBezTo>
                    <a:pt x="13" y="26"/>
                    <a:pt x="7" y="30"/>
                    <a:pt x="0" y="32"/>
                  </a:cubicBezTo>
                  <a:cubicBezTo>
                    <a:pt x="3" y="21"/>
                    <a:pt x="8" y="11"/>
                    <a:pt x="17" y="6"/>
                  </a:cubicBezTo>
                  <a:cubicBezTo>
                    <a:pt x="27" y="0"/>
                    <a:pt x="35" y="2"/>
                    <a:pt x="42" y="10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78814FC1-258A-9C93-C808-7A52A2982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363" y="2466975"/>
              <a:ext cx="287337" cy="171450"/>
            </a:xfrm>
            <a:custGeom>
              <a:avLst/>
              <a:gdLst>
                <a:gd name="T0" fmla="*/ 15 w 43"/>
                <a:gd name="T1" fmla="*/ 10 h 26"/>
                <a:gd name="T2" fmla="*/ 3 w 43"/>
                <a:gd name="T3" fmla="*/ 8 h 26"/>
                <a:gd name="T4" fmla="*/ 21 w 43"/>
                <a:gd name="T5" fmla="*/ 2 h 26"/>
                <a:gd name="T6" fmla="*/ 43 w 43"/>
                <a:gd name="T7" fmla="*/ 26 h 26"/>
                <a:gd name="T8" fmla="*/ 16 w 43"/>
                <a:gd name="T9" fmla="*/ 25 h 26"/>
                <a:gd name="T10" fmla="*/ 8 w 43"/>
                <a:gd name="T11" fmla="*/ 23 h 26"/>
                <a:gd name="T12" fmla="*/ 1 w 43"/>
                <a:gd name="T13" fmla="*/ 13 h 26"/>
                <a:gd name="T14" fmla="*/ 10 w 43"/>
                <a:gd name="T15" fmla="*/ 11 h 26"/>
                <a:gd name="T16" fmla="*/ 14 w 43"/>
                <a:gd name="T17" fmla="*/ 11 h 26"/>
                <a:gd name="T18" fmla="*/ 15 w 43"/>
                <a:gd name="T19" fmla="*/ 10 h 26"/>
                <a:gd name="T20" fmla="*/ 19 w 43"/>
                <a:gd name="T21" fmla="*/ 12 h 26"/>
                <a:gd name="T22" fmla="*/ 20 w 43"/>
                <a:gd name="T23" fmla="*/ 12 h 26"/>
                <a:gd name="T24" fmla="*/ 20 w 43"/>
                <a:gd name="T25" fmla="*/ 12 h 26"/>
                <a:gd name="T26" fmla="*/ 19 w 43"/>
                <a:gd name="T2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26">
                  <a:moveTo>
                    <a:pt x="15" y="10"/>
                  </a:moveTo>
                  <a:cubicBezTo>
                    <a:pt x="11" y="9"/>
                    <a:pt x="7" y="9"/>
                    <a:pt x="3" y="8"/>
                  </a:cubicBezTo>
                  <a:cubicBezTo>
                    <a:pt x="8" y="1"/>
                    <a:pt x="15" y="0"/>
                    <a:pt x="21" y="2"/>
                  </a:cubicBezTo>
                  <a:cubicBezTo>
                    <a:pt x="34" y="5"/>
                    <a:pt x="39" y="15"/>
                    <a:pt x="43" y="26"/>
                  </a:cubicBezTo>
                  <a:cubicBezTo>
                    <a:pt x="34" y="22"/>
                    <a:pt x="25" y="23"/>
                    <a:pt x="16" y="25"/>
                  </a:cubicBezTo>
                  <a:cubicBezTo>
                    <a:pt x="14" y="26"/>
                    <a:pt x="10" y="25"/>
                    <a:pt x="8" y="23"/>
                  </a:cubicBezTo>
                  <a:cubicBezTo>
                    <a:pt x="4" y="21"/>
                    <a:pt x="0" y="17"/>
                    <a:pt x="1" y="13"/>
                  </a:cubicBezTo>
                  <a:cubicBezTo>
                    <a:pt x="2" y="9"/>
                    <a:pt x="7" y="11"/>
                    <a:pt x="10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lose/>
                  <a:moveTo>
                    <a:pt x="19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A5F5C17E-377D-A8E7-D7DC-8AACB4D1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1131888"/>
              <a:ext cx="198437" cy="39688"/>
            </a:xfrm>
            <a:custGeom>
              <a:avLst/>
              <a:gdLst>
                <a:gd name="T0" fmla="*/ 30 w 30"/>
                <a:gd name="T1" fmla="*/ 6 h 6"/>
                <a:gd name="T2" fmla="*/ 0 w 30"/>
                <a:gd name="T3" fmla="*/ 4 h 6"/>
                <a:gd name="T4" fmla="*/ 30 w 30"/>
                <a:gd name="T5" fmla="*/ 5 h 6"/>
                <a:gd name="T6" fmla="*/ 30 w 3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cubicBezTo>
                    <a:pt x="20" y="5"/>
                    <a:pt x="11" y="4"/>
                    <a:pt x="0" y="4"/>
                  </a:cubicBezTo>
                  <a:cubicBezTo>
                    <a:pt x="11" y="0"/>
                    <a:pt x="20" y="2"/>
                    <a:pt x="30" y="5"/>
                  </a:cubicBezTo>
                  <a:cubicBezTo>
                    <a:pt x="30" y="5"/>
                    <a:pt x="30" y="6"/>
                    <a:pt x="30" y="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58FC0296-8641-B47E-30B6-6B976146F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2433638"/>
              <a:ext cx="33337" cy="19050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5" y="3"/>
                    <a:pt x="2" y="3"/>
                    <a:pt x="0" y="3"/>
                  </a:cubicBezTo>
                  <a:cubicBezTo>
                    <a:pt x="0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116B159C-F87B-C00D-FC34-7B909A837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75" y="1171575"/>
              <a:ext cx="14287" cy="1270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2F7290D6-1CBB-326B-15E3-CD07787C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238" y="1104900"/>
              <a:ext cx="20637" cy="26988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0 h 4"/>
                <a:gd name="T4" fmla="*/ 3 w 3"/>
                <a:gd name="T5" fmla="*/ 1 h 4"/>
                <a:gd name="T6" fmla="*/ 1 w 3"/>
                <a:gd name="T7" fmla="*/ 4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CD8D20E0-998D-C59E-A613-9ED2A7021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1123950"/>
              <a:ext cx="12700" cy="20638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929090F-5FBE-4A37-754E-3D14B72F5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1098550"/>
              <a:ext cx="19050" cy="12700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1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87116C7C-85CB-36BF-4528-85DE13DF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2193925"/>
              <a:ext cx="25400" cy="20638"/>
            </a:xfrm>
            <a:custGeom>
              <a:avLst/>
              <a:gdLst>
                <a:gd name="T0" fmla="*/ 4 w 4"/>
                <a:gd name="T1" fmla="*/ 1 h 3"/>
                <a:gd name="T2" fmla="*/ 2 w 4"/>
                <a:gd name="T3" fmla="*/ 3 h 3"/>
                <a:gd name="T4" fmla="*/ 1 w 4"/>
                <a:gd name="T5" fmla="*/ 2 h 3"/>
                <a:gd name="T6" fmla="*/ 3 w 4"/>
                <a:gd name="T7" fmla="*/ 0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70528F52-31F4-EC1B-991A-E90C0ECA3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2214563"/>
              <a:ext cx="26987" cy="2540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1 w 4"/>
                <a:gd name="T5" fmla="*/ 4 h 4"/>
                <a:gd name="T6" fmla="*/ 0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BA23CCCC-E402-16A2-A84B-185C7217D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1190625"/>
              <a:ext cx="20637" cy="33338"/>
            </a:xfrm>
            <a:custGeom>
              <a:avLst/>
              <a:gdLst>
                <a:gd name="T0" fmla="*/ 3 w 3"/>
                <a:gd name="T1" fmla="*/ 1 h 5"/>
                <a:gd name="T2" fmla="*/ 2 w 3"/>
                <a:gd name="T3" fmla="*/ 5 h 5"/>
                <a:gd name="T4" fmla="*/ 0 w 3"/>
                <a:gd name="T5" fmla="*/ 4 h 5"/>
                <a:gd name="T6" fmla="*/ 2 w 3"/>
                <a:gd name="T7" fmla="*/ 0 h 5"/>
                <a:gd name="T8" fmla="*/ 3 w 3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3" y="3"/>
                    <a:pt x="2" y="4"/>
                    <a:pt x="2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Oval 38">
              <a:extLst>
                <a:ext uri="{FF2B5EF4-FFF2-40B4-BE49-F238E27FC236}">
                  <a16:creationId xmlns:a16="http://schemas.microsoft.com/office/drawing/2014/main" id="{1626E1FD-38D5-9FA2-92B5-624F54B02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475" y="1165225"/>
              <a:ext cx="6350" cy="6350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A39BD2CF-BAC5-5628-6751-7371C0E1D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5" y="1184275"/>
              <a:ext cx="12700" cy="1270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1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459D4F1B-1EC7-D80D-ADB6-1C858EC77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1816100"/>
              <a:ext cx="46037" cy="33338"/>
            </a:xfrm>
            <a:custGeom>
              <a:avLst/>
              <a:gdLst>
                <a:gd name="T0" fmla="*/ 6 w 7"/>
                <a:gd name="T1" fmla="*/ 5 h 5"/>
                <a:gd name="T2" fmla="*/ 0 w 7"/>
                <a:gd name="T3" fmla="*/ 2 h 5"/>
                <a:gd name="T4" fmla="*/ 7 w 7"/>
                <a:gd name="T5" fmla="*/ 4 h 5"/>
                <a:gd name="T6" fmla="*/ 6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6" y="5"/>
                  </a:moveTo>
                  <a:cubicBezTo>
                    <a:pt x="4" y="4"/>
                    <a:pt x="2" y="3"/>
                    <a:pt x="0" y="2"/>
                  </a:cubicBezTo>
                  <a:cubicBezTo>
                    <a:pt x="3" y="0"/>
                    <a:pt x="5" y="2"/>
                    <a:pt x="7" y="4"/>
                  </a:cubicBezTo>
                  <a:cubicBezTo>
                    <a:pt x="7" y="4"/>
                    <a:pt x="7" y="5"/>
                    <a:pt x="6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579A0738-4A5C-DF65-A2D9-93B65643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0" y="1841500"/>
              <a:ext cx="26987" cy="20638"/>
            </a:xfrm>
            <a:custGeom>
              <a:avLst/>
              <a:gdLst>
                <a:gd name="T0" fmla="*/ 3 w 4"/>
                <a:gd name="T1" fmla="*/ 3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F6228CA4-CDBA-845E-96D2-25FED9BE0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0" y="1855788"/>
              <a:ext cx="20637" cy="19050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2 h 3"/>
                <a:gd name="T4" fmla="*/ 0 w 3"/>
                <a:gd name="T5" fmla="*/ 1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E79274C4-7EFD-1326-F22B-C33499715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1828800"/>
              <a:ext cx="26987" cy="33338"/>
            </a:xfrm>
            <a:custGeom>
              <a:avLst/>
              <a:gdLst>
                <a:gd name="T0" fmla="*/ 4 w 4"/>
                <a:gd name="T1" fmla="*/ 1 h 5"/>
                <a:gd name="T2" fmla="*/ 1 w 4"/>
                <a:gd name="T3" fmla="*/ 5 h 5"/>
                <a:gd name="T4" fmla="*/ 0 w 4"/>
                <a:gd name="T5" fmla="*/ 4 h 5"/>
                <a:gd name="T6" fmla="*/ 2 w 4"/>
                <a:gd name="T7" fmla="*/ 0 h 5"/>
                <a:gd name="T8" fmla="*/ 4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2"/>
                    <a:pt x="2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4" name="Freeform 44">
              <a:extLst>
                <a:ext uri="{FF2B5EF4-FFF2-40B4-BE49-F238E27FC236}">
                  <a16:creationId xmlns:a16="http://schemas.microsoft.com/office/drawing/2014/main" id="{8B754DAE-FCBD-DDD9-F1D3-A1AD6A165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0" y="1816100"/>
              <a:ext cx="26987" cy="19050"/>
            </a:xfrm>
            <a:custGeom>
              <a:avLst/>
              <a:gdLst>
                <a:gd name="T0" fmla="*/ 0 w 4"/>
                <a:gd name="T1" fmla="*/ 2 h 3"/>
                <a:gd name="T2" fmla="*/ 3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5" name="Freeform 45">
              <a:extLst>
                <a:ext uri="{FF2B5EF4-FFF2-40B4-BE49-F238E27FC236}">
                  <a16:creationId xmlns:a16="http://schemas.microsoft.com/office/drawing/2014/main" id="{AB6A1374-DA96-0D18-AA67-EA3C2FFE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38" y="1795463"/>
              <a:ext cx="14287" cy="1270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1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6" name="Freeform 46">
              <a:extLst>
                <a:ext uri="{FF2B5EF4-FFF2-40B4-BE49-F238E27FC236}">
                  <a16:creationId xmlns:a16="http://schemas.microsoft.com/office/drawing/2014/main" id="{1F0610B5-1D4C-EBB1-5C96-99A3C35D0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925" y="1776413"/>
              <a:ext cx="19050" cy="12700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2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7" name="Freeform 47">
              <a:extLst>
                <a:ext uri="{FF2B5EF4-FFF2-40B4-BE49-F238E27FC236}">
                  <a16:creationId xmlns:a16="http://schemas.microsoft.com/office/drawing/2014/main" id="{156BAB97-4A01-1314-89A0-9DDD79DCC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5" y="1776413"/>
              <a:ext cx="12700" cy="6350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8" name="Freeform 48">
              <a:extLst>
                <a:ext uri="{FF2B5EF4-FFF2-40B4-BE49-F238E27FC236}">
                  <a16:creationId xmlns:a16="http://schemas.microsoft.com/office/drawing/2014/main" id="{846CAE63-E27C-B659-28BE-8409B75B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1801813"/>
              <a:ext cx="19050" cy="20638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0 w 3"/>
                <a:gd name="T5" fmla="*/ 2 h 3"/>
                <a:gd name="T6" fmla="*/ 2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9" name="Freeform 49">
              <a:extLst>
                <a:ext uri="{FF2B5EF4-FFF2-40B4-BE49-F238E27FC236}">
                  <a16:creationId xmlns:a16="http://schemas.microsoft.com/office/drawing/2014/main" id="{741294E8-0AB3-085C-41A3-87282B242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1470025"/>
              <a:ext cx="26987" cy="33338"/>
            </a:xfrm>
            <a:custGeom>
              <a:avLst/>
              <a:gdLst>
                <a:gd name="T0" fmla="*/ 4 w 4"/>
                <a:gd name="T1" fmla="*/ 1 h 5"/>
                <a:gd name="T2" fmla="*/ 1 w 4"/>
                <a:gd name="T3" fmla="*/ 5 h 5"/>
                <a:gd name="T4" fmla="*/ 0 w 4"/>
                <a:gd name="T5" fmla="*/ 4 h 5"/>
                <a:gd name="T6" fmla="*/ 2 w 4"/>
                <a:gd name="T7" fmla="*/ 0 h 5"/>
                <a:gd name="T8" fmla="*/ 4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2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0" name="Freeform 50">
              <a:extLst>
                <a:ext uri="{FF2B5EF4-FFF2-40B4-BE49-F238E27FC236}">
                  <a16:creationId xmlns:a16="http://schemas.microsoft.com/office/drawing/2014/main" id="{1A3AD168-A95D-F201-2344-C473EB206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1436688"/>
              <a:ext cx="26987" cy="2698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0 w 4"/>
                <a:gd name="T5" fmla="*/ 3 h 4"/>
                <a:gd name="T6" fmla="*/ 3 w 4"/>
                <a:gd name="T7" fmla="*/ 0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1" name="Freeform 51">
              <a:extLst>
                <a:ext uri="{FF2B5EF4-FFF2-40B4-BE49-F238E27FC236}">
                  <a16:creationId xmlns:a16="http://schemas.microsoft.com/office/drawing/2014/main" id="{3DBE3238-274F-55AF-F976-1304F5EA1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663" y="1457325"/>
              <a:ext cx="25400" cy="19050"/>
            </a:xfrm>
            <a:custGeom>
              <a:avLst/>
              <a:gdLst>
                <a:gd name="T0" fmla="*/ 0 w 4"/>
                <a:gd name="T1" fmla="*/ 2 h 3"/>
                <a:gd name="T2" fmla="*/ 3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2" name="Freeform 52">
              <a:extLst>
                <a:ext uri="{FF2B5EF4-FFF2-40B4-BE49-F238E27FC236}">
                  <a16:creationId xmlns:a16="http://schemas.microsoft.com/office/drawing/2014/main" id="{3B16CDAA-8118-C3FC-CC6A-5EE968FBD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050" y="1409700"/>
              <a:ext cx="14287" cy="20638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1 h 3"/>
                <a:gd name="T4" fmla="*/ 2 w 2"/>
                <a:gd name="T5" fmla="*/ 2 h 3"/>
                <a:gd name="T6" fmla="*/ 0 w 2"/>
                <a:gd name="T7" fmla="*/ 2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3" name="Freeform 53">
              <a:extLst>
                <a:ext uri="{FF2B5EF4-FFF2-40B4-BE49-F238E27FC236}">
                  <a16:creationId xmlns:a16="http://schemas.microsoft.com/office/drawing/2014/main" id="{4DBB4BA1-3338-816C-3043-07E8CDC96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350" y="1423988"/>
              <a:ext cx="19050" cy="12700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0 h 2"/>
                <a:gd name="T4" fmla="*/ 2 w 3"/>
                <a:gd name="T5" fmla="*/ 0 h 2"/>
                <a:gd name="T6" fmla="*/ 1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4" name="Freeform 54">
              <a:extLst>
                <a:ext uri="{FF2B5EF4-FFF2-40B4-BE49-F238E27FC236}">
                  <a16:creationId xmlns:a16="http://schemas.microsoft.com/office/drawing/2014/main" id="{BDF7B06C-E0A9-0DF2-9B5A-93C96007B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300" y="1497013"/>
              <a:ext cx="66675" cy="19050"/>
            </a:xfrm>
            <a:custGeom>
              <a:avLst/>
              <a:gdLst>
                <a:gd name="T0" fmla="*/ 9 w 10"/>
                <a:gd name="T1" fmla="*/ 3 h 3"/>
                <a:gd name="T2" fmla="*/ 0 w 10"/>
                <a:gd name="T3" fmla="*/ 1 h 3"/>
                <a:gd name="T4" fmla="*/ 10 w 10"/>
                <a:gd name="T5" fmla="*/ 2 h 3"/>
                <a:gd name="T6" fmla="*/ 9 w 1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6" y="2"/>
                    <a:pt x="4" y="2"/>
                    <a:pt x="0" y="1"/>
                  </a:cubicBezTo>
                  <a:cubicBezTo>
                    <a:pt x="4" y="0"/>
                    <a:pt x="7" y="0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5" name="Freeform 55">
              <a:extLst>
                <a:ext uri="{FF2B5EF4-FFF2-40B4-BE49-F238E27FC236}">
                  <a16:creationId xmlns:a16="http://schemas.microsoft.com/office/drawing/2014/main" id="{1647CF52-07D4-D65C-939D-0872D714B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1509713"/>
              <a:ext cx="39687" cy="20638"/>
            </a:xfrm>
            <a:custGeom>
              <a:avLst/>
              <a:gdLst>
                <a:gd name="T0" fmla="*/ 1 w 6"/>
                <a:gd name="T1" fmla="*/ 0 h 3"/>
                <a:gd name="T2" fmla="*/ 6 w 6"/>
                <a:gd name="T3" fmla="*/ 1 h 3"/>
                <a:gd name="T4" fmla="*/ 5 w 6"/>
                <a:gd name="T5" fmla="*/ 3 h 3"/>
                <a:gd name="T6" fmla="*/ 0 w 6"/>
                <a:gd name="T7" fmla="*/ 1 h 3"/>
                <a:gd name="T8" fmla="*/ 1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cubicBezTo>
                    <a:pt x="3" y="0"/>
                    <a:pt x="4" y="0"/>
                    <a:pt x="6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6" name="Freeform 56">
              <a:extLst>
                <a:ext uri="{FF2B5EF4-FFF2-40B4-BE49-F238E27FC236}">
                  <a16:creationId xmlns:a16="http://schemas.microsoft.com/office/drawing/2014/main" id="{5C8056E1-2C2A-41B7-3FAC-4FE268162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75" y="1516063"/>
              <a:ext cx="26987" cy="20638"/>
            </a:xfrm>
            <a:custGeom>
              <a:avLst/>
              <a:gdLst>
                <a:gd name="T0" fmla="*/ 3 w 4"/>
                <a:gd name="T1" fmla="*/ 3 h 3"/>
                <a:gd name="T2" fmla="*/ 0 w 4"/>
                <a:gd name="T3" fmla="*/ 2 h 3"/>
                <a:gd name="T4" fmla="*/ 1 w 4"/>
                <a:gd name="T5" fmla="*/ 0 h 3"/>
                <a:gd name="T6" fmla="*/ 4 w 4"/>
                <a:gd name="T7" fmla="*/ 1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7" name="Freeform 57">
              <a:extLst>
                <a:ext uri="{FF2B5EF4-FFF2-40B4-BE49-F238E27FC236}">
                  <a16:creationId xmlns:a16="http://schemas.microsoft.com/office/drawing/2014/main" id="{5F6BAA1C-D9FE-7C06-60B9-995222DEB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3" y="1524000"/>
              <a:ext cx="33337" cy="25400"/>
            </a:xfrm>
            <a:custGeom>
              <a:avLst/>
              <a:gdLst>
                <a:gd name="T0" fmla="*/ 1 w 5"/>
                <a:gd name="T1" fmla="*/ 0 h 4"/>
                <a:gd name="T2" fmla="*/ 3 w 5"/>
                <a:gd name="T3" fmla="*/ 3 h 4"/>
                <a:gd name="T4" fmla="*/ 0 w 5"/>
                <a:gd name="T5" fmla="*/ 2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2" y="1"/>
                    <a:pt x="5" y="1"/>
                    <a:pt x="3" y="3"/>
                  </a:cubicBezTo>
                  <a:cubicBezTo>
                    <a:pt x="3" y="4"/>
                    <a:pt x="1" y="3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8" name="Freeform 58">
              <a:extLst>
                <a:ext uri="{FF2B5EF4-FFF2-40B4-BE49-F238E27FC236}">
                  <a16:creationId xmlns:a16="http://schemas.microsoft.com/office/drawing/2014/main" id="{54552694-5726-7EFF-B3BC-9221E322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8" y="1530350"/>
              <a:ext cx="26987" cy="12700"/>
            </a:xfrm>
            <a:custGeom>
              <a:avLst/>
              <a:gdLst>
                <a:gd name="T0" fmla="*/ 4 w 4"/>
                <a:gd name="T1" fmla="*/ 2 h 2"/>
                <a:gd name="T2" fmla="*/ 1 w 4"/>
                <a:gd name="T3" fmla="*/ 2 h 2"/>
                <a:gd name="T4" fmla="*/ 0 w 4"/>
                <a:gd name="T5" fmla="*/ 1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9" name="Freeform 59">
              <a:extLst>
                <a:ext uri="{FF2B5EF4-FFF2-40B4-BE49-F238E27FC236}">
                  <a16:creationId xmlns:a16="http://schemas.microsoft.com/office/drawing/2014/main" id="{34D68AE1-E0BB-9852-C817-7084EF13C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575" y="1543050"/>
              <a:ext cx="6350" cy="63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0" name="Freeform 60">
              <a:extLst>
                <a:ext uri="{FF2B5EF4-FFF2-40B4-BE49-F238E27FC236}">
                  <a16:creationId xmlns:a16="http://schemas.microsoft.com/office/drawing/2014/main" id="{F33A1BCB-E299-A5A1-543F-CF93767D1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1895475"/>
              <a:ext cx="133350" cy="52388"/>
            </a:xfrm>
            <a:custGeom>
              <a:avLst/>
              <a:gdLst>
                <a:gd name="T0" fmla="*/ 19 w 20"/>
                <a:gd name="T1" fmla="*/ 8 h 8"/>
                <a:gd name="T2" fmla="*/ 0 w 20"/>
                <a:gd name="T3" fmla="*/ 0 h 8"/>
                <a:gd name="T4" fmla="*/ 20 w 20"/>
                <a:gd name="T5" fmla="*/ 7 h 8"/>
                <a:gd name="T6" fmla="*/ 19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9" y="8"/>
                  </a:moveTo>
                  <a:cubicBezTo>
                    <a:pt x="13" y="6"/>
                    <a:pt x="7" y="3"/>
                    <a:pt x="0" y="0"/>
                  </a:cubicBezTo>
                  <a:cubicBezTo>
                    <a:pt x="8" y="1"/>
                    <a:pt x="14" y="2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1" name="Freeform 61">
              <a:extLst>
                <a:ext uri="{FF2B5EF4-FFF2-40B4-BE49-F238E27FC236}">
                  <a16:creationId xmlns:a16="http://schemas.microsoft.com/office/drawing/2014/main" id="{B12DED06-1DE0-D713-0DE4-D8524A838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1941513"/>
              <a:ext cx="20637" cy="2063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3 w 3"/>
                <a:gd name="T7" fmla="*/ 1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2" name="Freeform 62">
              <a:extLst>
                <a:ext uri="{FF2B5EF4-FFF2-40B4-BE49-F238E27FC236}">
                  <a16:creationId xmlns:a16="http://schemas.microsoft.com/office/drawing/2014/main" id="{DF0E3FD7-0141-5807-5C19-9F926D8EF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5" y="2247900"/>
              <a:ext cx="19050" cy="6350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1 h 1"/>
                <a:gd name="T4" fmla="*/ 0 w 3"/>
                <a:gd name="T5" fmla="*/ 1 h 1"/>
                <a:gd name="T6" fmla="*/ 2 w 3"/>
                <a:gd name="T7" fmla="*/ 0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3" name="Freeform 63">
              <a:extLst>
                <a:ext uri="{FF2B5EF4-FFF2-40B4-BE49-F238E27FC236}">
                  <a16:creationId xmlns:a16="http://schemas.microsoft.com/office/drawing/2014/main" id="{52BC8440-5160-6B58-6E4C-04BDD5DA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413" y="977900"/>
              <a:ext cx="6350" cy="1428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4" name="Freeform 64">
              <a:extLst>
                <a:ext uri="{FF2B5EF4-FFF2-40B4-BE49-F238E27FC236}">
                  <a16:creationId xmlns:a16="http://schemas.microsoft.com/office/drawing/2014/main" id="{48ED69C0-8A2C-CD10-357A-D186B19DC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0" y="2354263"/>
              <a:ext cx="12700" cy="19050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5" name="Freeform 65">
              <a:extLst>
                <a:ext uri="{FF2B5EF4-FFF2-40B4-BE49-F238E27FC236}">
                  <a16:creationId xmlns:a16="http://schemas.microsoft.com/office/drawing/2014/main" id="{1BFD6A61-8D6E-A5F6-40AD-C59F454A2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5" y="1344613"/>
              <a:ext cx="33337" cy="25400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1 h 4"/>
                <a:gd name="T4" fmla="*/ 5 w 5"/>
                <a:gd name="T5" fmla="*/ 1 h 4"/>
                <a:gd name="T6" fmla="*/ 0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1"/>
                    <a:pt x="2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6" name="Freeform 66">
              <a:extLst>
                <a:ext uri="{FF2B5EF4-FFF2-40B4-BE49-F238E27FC236}">
                  <a16:creationId xmlns:a16="http://schemas.microsoft.com/office/drawing/2014/main" id="{65F00A85-1FF2-1EDA-E0F9-809163C3B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370013"/>
              <a:ext cx="12700" cy="635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7" name="Freeform 67">
              <a:extLst>
                <a:ext uri="{FF2B5EF4-FFF2-40B4-BE49-F238E27FC236}">
                  <a16:creationId xmlns:a16="http://schemas.microsoft.com/office/drawing/2014/main" id="{FC6289BE-50F3-9FC9-1453-DBF9F9A14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963" y="1336675"/>
              <a:ext cx="6350" cy="1428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8" name="Freeform 68">
              <a:extLst>
                <a:ext uri="{FF2B5EF4-FFF2-40B4-BE49-F238E27FC236}">
                  <a16:creationId xmlns:a16="http://schemas.microsoft.com/office/drawing/2014/main" id="{C0533B2C-A7B0-DE98-2A31-6DF7DFAE8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1384300"/>
              <a:ext cx="6350" cy="635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9" name="Rectangle 69">
              <a:extLst>
                <a:ext uri="{FF2B5EF4-FFF2-40B4-BE49-F238E27FC236}">
                  <a16:creationId xmlns:a16="http://schemas.microsoft.com/office/drawing/2014/main" id="{2C6607EC-C7C6-379C-11A8-ACD6F1C7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363" y="2546350"/>
              <a:ext cx="6350" cy="15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74"/>
          <p:cNvSpPr/>
          <p:nvPr/>
        </p:nvSpPr>
        <p:spPr>
          <a:xfrm>
            <a:off x="4917283" y="3649578"/>
            <a:ext cx="3183883" cy="637201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6A553D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74"/>
          <p:cNvSpPr txBox="1">
            <a:spLocks noGrp="1"/>
          </p:cNvSpPr>
          <p:nvPr>
            <p:ph type="title"/>
          </p:nvPr>
        </p:nvSpPr>
        <p:spPr>
          <a:xfrm>
            <a:off x="4676675" y="1631488"/>
            <a:ext cx="36651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برنامه مالی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35" name="Google Shape;1735;p74"/>
          <p:cNvSpPr txBox="1">
            <a:spLocks noGrp="1"/>
          </p:cNvSpPr>
          <p:nvPr>
            <p:ph type="subTitle" idx="1"/>
          </p:nvPr>
        </p:nvSpPr>
        <p:spPr>
          <a:xfrm>
            <a:off x="5106575" y="3758425"/>
            <a:ext cx="2805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36" name="Google Shape;1736;p74"/>
          <p:cNvSpPr txBox="1">
            <a:spLocks noGrp="1"/>
          </p:cNvSpPr>
          <p:nvPr>
            <p:ph type="title" idx="2"/>
          </p:nvPr>
        </p:nvSpPr>
        <p:spPr>
          <a:xfrm>
            <a:off x="5908025" y="795838"/>
            <a:ext cx="1202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F999B7B-1555-A412-E9CB-DAB6EF2234CA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52F1B09E-C8A0-3DF3-9F69-96C9535FEF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962709FA-3AF6-9528-2F46-9EAA1C584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152AE33E-6D2F-DF3E-E156-0921A30F2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2F0F635-461E-36C6-8800-41B5EAE5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B2132ABF-C1E8-16C1-8A06-2C15F42A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8ED8E32-C9F4-ACCC-5B1A-E9E1FE22C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36FAF11-FA37-66B1-F61D-BE64F306D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CFC45359-51F6-1BC0-5C79-416B6DEE4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417A921-A983-6603-E238-BDB2D4E8EE04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EEA9A5BD-AB76-5844-C3FE-5E29F7FE4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96BB093A-421B-38F4-5CD0-C04EAE4D1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118B9D36-D5BF-8F7A-40B1-4939E36D9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92664A90-52EC-9A74-D1CA-3E4D9C00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B022783E-CB81-AAEA-A2A0-2ED63553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AD594B1-24DE-70C3-3109-EF11C8C69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B0398B4D-4BF7-9266-4B48-27FB4AD49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EAFE2105-6551-60A7-64B6-E2894DA6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98" name="Grupo 1797">
            <a:extLst>
              <a:ext uri="{FF2B5EF4-FFF2-40B4-BE49-F238E27FC236}">
                <a16:creationId xmlns:a16="http://schemas.microsoft.com/office/drawing/2014/main" id="{A1CB0F82-49E0-3C6E-E365-93DF520CF21E}"/>
              </a:ext>
            </a:extLst>
          </p:cNvPr>
          <p:cNvGrpSpPr/>
          <p:nvPr/>
        </p:nvGrpSpPr>
        <p:grpSpPr>
          <a:xfrm>
            <a:off x="844551" y="547688"/>
            <a:ext cx="2381250" cy="4114800"/>
            <a:chOff x="844551" y="547688"/>
            <a:chExt cx="2381250" cy="4114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A763752-FC0F-9C80-CF39-A7753F96C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801" y="576263"/>
              <a:ext cx="649288" cy="1449388"/>
            </a:xfrm>
            <a:custGeom>
              <a:avLst/>
              <a:gdLst>
                <a:gd name="T0" fmla="*/ 222 w 275"/>
                <a:gd name="T1" fmla="*/ 75 h 614"/>
                <a:gd name="T2" fmla="*/ 235 w 275"/>
                <a:gd name="T3" fmla="*/ 39 h 614"/>
                <a:gd name="T4" fmla="*/ 244 w 275"/>
                <a:gd name="T5" fmla="*/ 6 h 614"/>
                <a:gd name="T6" fmla="*/ 252 w 275"/>
                <a:gd name="T7" fmla="*/ 4 h 614"/>
                <a:gd name="T8" fmla="*/ 264 w 275"/>
                <a:gd name="T9" fmla="*/ 17 h 614"/>
                <a:gd name="T10" fmla="*/ 273 w 275"/>
                <a:gd name="T11" fmla="*/ 29 h 614"/>
                <a:gd name="T12" fmla="*/ 268 w 275"/>
                <a:gd name="T13" fmla="*/ 57 h 614"/>
                <a:gd name="T14" fmla="*/ 264 w 275"/>
                <a:gd name="T15" fmla="*/ 117 h 614"/>
                <a:gd name="T16" fmla="*/ 254 w 275"/>
                <a:gd name="T17" fmla="*/ 106 h 614"/>
                <a:gd name="T18" fmla="*/ 252 w 275"/>
                <a:gd name="T19" fmla="*/ 135 h 614"/>
                <a:gd name="T20" fmla="*/ 249 w 275"/>
                <a:gd name="T21" fmla="*/ 189 h 614"/>
                <a:gd name="T22" fmla="*/ 239 w 275"/>
                <a:gd name="T23" fmla="*/ 237 h 614"/>
                <a:gd name="T24" fmla="*/ 217 w 275"/>
                <a:gd name="T25" fmla="*/ 291 h 614"/>
                <a:gd name="T26" fmla="*/ 203 w 275"/>
                <a:gd name="T27" fmla="*/ 282 h 614"/>
                <a:gd name="T28" fmla="*/ 198 w 275"/>
                <a:gd name="T29" fmla="*/ 192 h 614"/>
                <a:gd name="T30" fmla="*/ 180 w 275"/>
                <a:gd name="T31" fmla="*/ 210 h 614"/>
                <a:gd name="T32" fmla="*/ 161 w 275"/>
                <a:gd name="T33" fmla="*/ 270 h 614"/>
                <a:gd name="T34" fmla="*/ 188 w 275"/>
                <a:gd name="T35" fmla="*/ 342 h 614"/>
                <a:gd name="T36" fmla="*/ 167 w 275"/>
                <a:gd name="T37" fmla="*/ 410 h 614"/>
                <a:gd name="T38" fmla="*/ 149 w 275"/>
                <a:gd name="T39" fmla="*/ 452 h 614"/>
                <a:gd name="T40" fmla="*/ 126 w 275"/>
                <a:gd name="T41" fmla="*/ 471 h 614"/>
                <a:gd name="T42" fmla="*/ 115 w 275"/>
                <a:gd name="T43" fmla="*/ 465 h 614"/>
                <a:gd name="T44" fmla="*/ 97 w 275"/>
                <a:gd name="T45" fmla="*/ 448 h 614"/>
                <a:gd name="T46" fmla="*/ 72 w 275"/>
                <a:gd name="T47" fmla="*/ 422 h 614"/>
                <a:gd name="T48" fmla="*/ 58 w 275"/>
                <a:gd name="T49" fmla="*/ 403 h 614"/>
                <a:gd name="T50" fmla="*/ 58 w 275"/>
                <a:gd name="T51" fmla="*/ 403 h 614"/>
                <a:gd name="T52" fmla="*/ 51 w 275"/>
                <a:gd name="T53" fmla="*/ 402 h 614"/>
                <a:gd name="T54" fmla="*/ 46 w 275"/>
                <a:gd name="T55" fmla="*/ 424 h 614"/>
                <a:gd name="T56" fmla="*/ 122 w 275"/>
                <a:gd name="T57" fmla="*/ 517 h 614"/>
                <a:gd name="T58" fmla="*/ 133 w 275"/>
                <a:gd name="T59" fmla="*/ 603 h 614"/>
                <a:gd name="T60" fmla="*/ 87 w 275"/>
                <a:gd name="T61" fmla="*/ 588 h 614"/>
                <a:gd name="T62" fmla="*/ 19 w 275"/>
                <a:gd name="T63" fmla="*/ 499 h 614"/>
                <a:gd name="T64" fmla="*/ 15 w 275"/>
                <a:gd name="T65" fmla="*/ 382 h 614"/>
                <a:gd name="T66" fmla="*/ 8 w 275"/>
                <a:gd name="T67" fmla="*/ 357 h 614"/>
                <a:gd name="T68" fmla="*/ 64 w 275"/>
                <a:gd name="T69" fmla="*/ 269 h 614"/>
                <a:gd name="T70" fmla="*/ 216 w 275"/>
                <a:gd name="T71" fmla="*/ 8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5" h="614">
                  <a:moveTo>
                    <a:pt x="218" y="82"/>
                  </a:moveTo>
                  <a:cubicBezTo>
                    <a:pt x="219" y="80"/>
                    <a:pt x="219" y="77"/>
                    <a:pt x="222" y="75"/>
                  </a:cubicBezTo>
                  <a:cubicBezTo>
                    <a:pt x="229" y="66"/>
                    <a:pt x="233" y="55"/>
                    <a:pt x="234" y="43"/>
                  </a:cubicBezTo>
                  <a:cubicBezTo>
                    <a:pt x="234" y="42"/>
                    <a:pt x="234" y="41"/>
                    <a:pt x="235" y="39"/>
                  </a:cubicBezTo>
                  <a:cubicBezTo>
                    <a:pt x="239" y="38"/>
                    <a:pt x="239" y="35"/>
                    <a:pt x="239" y="32"/>
                  </a:cubicBezTo>
                  <a:cubicBezTo>
                    <a:pt x="241" y="23"/>
                    <a:pt x="242" y="15"/>
                    <a:pt x="244" y="6"/>
                  </a:cubicBezTo>
                  <a:cubicBezTo>
                    <a:pt x="244" y="4"/>
                    <a:pt x="243" y="1"/>
                    <a:pt x="246" y="1"/>
                  </a:cubicBezTo>
                  <a:cubicBezTo>
                    <a:pt x="249" y="0"/>
                    <a:pt x="250" y="2"/>
                    <a:pt x="252" y="4"/>
                  </a:cubicBezTo>
                  <a:cubicBezTo>
                    <a:pt x="255" y="8"/>
                    <a:pt x="258" y="13"/>
                    <a:pt x="263" y="16"/>
                  </a:cubicBezTo>
                  <a:cubicBezTo>
                    <a:pt x="263" y="16"/>
                    <a:pt x="264" y="17"/>
                    <a:pt x="264" y="17"/>
                  </a:cubicBezTo>
                  <a:cubicBezTo>
                    <a:pt x="266" y="20"/>
                    <a:pt x="267" y="23"/>
                    <a:pt x="266" y="27"/>
                  </a:cubicBezTo>
                  <a:cubicBezTo>
                    <a:pt x="268" y="26"/>
                    <a:pt x="271" y="27"/>
                    <a:pt x="273" y="29"/>
                  </a:cubicBezTo>
                  <a:cubicBezTo>
                    <a:pt x="274" y="31"/>
                    <a:pt x="275" y="32"/>
                    <a:pt x="274" y="35"/>
                  </a:cubicBezTo>
                  <a:cubicBezTo>
                    <a:pt x="264" y="40"/>
                    <a:pt x="266" y="49"/>
                    <a:pt x="268" y="57"/>
                  </a:cubicBezTo>
                  <a:cubicBezTo>
                    <a:pt x="271" y="75"/>
                    <a:pt x="273" y="92"/>
                    <a:pt x="274" y="110"/>
                  </a:cubicBezTo>
                  <a:cubicBezTo>
                    <a:pt x="274" y="117"/>
                    <a:pt x="270" y="120"/>
                    <a:pt x="264" y="117"/>
                  </a:cubicBezTo>
                  <a:cubicBezTo>
                    <a:pt x="261" y="114"/>
                    <a:pt x="261" y="109"/>
                    <a:pt x="259" y="106"/>
                  </a:cubicBezTo>
                  <a:cubicBezTo>
                    <a:pt x="257" y="104"/>
                    <a:pt x="256" y="100"/>
                    <a:pt x="254" y="106"/>
                  </a:cubicBezTo>
                  <a:cubicBezTo>
                    <a:pt x="253" y="109"/>
                    <a:pt x="253" y="112"/>
                    <a:pt x="253" y="115"/>
                  </a:cubicBezTo>
                  <a:cubicBezTo>
                    <a:pt x="253" y="122"/>
                    <a:pt x="252" y="128"/>
                    <a:pt x="252" y="135"/>
                  </a:cubicBezTo>
                  <a:cubicBezTo>
                    <a:pt x="250" y="146"/>
                    <a:pt x="248" y="157"/>
                    <a:pt x="249" y="169"/>
                  </a:cubicBezTo>
                  <a:cubicBezTo>
                    <a:pt x="249" y="175"/>
                    <a:pt x="250" y="182"/>
                    <a:pt x="249" y="189"/>
                  </a:cubicBezTo>
                  <a:cubicBezTo>
                    <a:pt x="246" y="198"/>
                    <a:pt x="248" y="208"/>
                    <a:pt x="245" y="217"/>
                  </a:cubicBezTo>
                  <a:cubicBezTo>
                    <a:pt x="242" y="223"/>
                    <a:pt x="241" y="231"/>
                    <a:pt x="239" y="237"/>
                  </a:cubicBezTo>
                  <a:cubicBezTo>
                    <a:pt x="234" y="254"/>
                    <a:pt x="226" y="270"/>
                    <a:pt x="220" y="286"/>
                  </a:cubicBezTo>
                  <a:cubicBezTo>
                    <a:pt x="219" y="288"/>
                    <a:pt x="218" y="290"/>
                    <a:pt x="217" y="291"/>
                  </a:cubicBezTo>
                  <a:cubicBezTo>
                    <a:pt x="214" y="295"/>
                    <a:pt x="211" y="296"/>
                    <a:pt x="208" y="292"/>
                  </a:cubicBezTo>
                  <a:cubicBezTo>
                    <a:pt x="205" y="289"/>
                    <a:pt x="204" y="285"/>
                    <a:pt x="203" y="282"/>
                  </a:cubicBezTo>
                  <a:cubicBezTo>
                    <a:pt x="200" y="272"/>
                    <a:pt x="196" y="263"/>
                    <a:pt x="194" y="253"/>
                  </a:cubicBezTo>
                  <a:cubicBezTo>
                    <a:pt x="191" y="233"/>
                    <a:pt x="192" y="212"/>
                    <a:pt x="198" y="192"/>
                  </a:cubicBezTo>
                  <a:cubicBezTo>
                    <a:pt x="199" y="190"/>
                    <a:pt x="200" y="188"/>
                    <a:pt x="199" y="184"/>
                  </a:cubicBezTo>
                  <a:cubicBezTo>
                    <a:pt x="189" y="191"/>
                    <a:pt x="185" y="201"/>
                    <a:pt x="180" y="210"/>
                  </a:cubicBezTo>
                  <a:cubicBezTo>
                    <a:pt x="179" y="213"/>
                    <a:pt x="178" y="215"/>
                    <a:pt x="176" y="218"/>
                  </a:cubicBezTo>
                  <a:cubicBezTo>
                    <a:pt x="168" y="234"/>
                    <a:pt x="161" y="251"/>
                    <a:pt x="161" y="270"/>
                  </a:cubicBezTo>
                  <a:cubicBezTo>
                    <a:pt x="162" y="288"/>
                    <a:pt x="164" y="305"/>
                    <a:pt x="173" y="320"/>
                  </a:cubicBezTo>
                  <a:cubicBezTo>
                    <a:pt x="176" y="328"/>
                    <a:pt x="181" y="336"/>
                    <a:pt x="188" y="342"/>
                  </a:cubicBezTo>
                  <a:cubicBezTo>
                    <a:pt x="192" y="345"/>
                    <a:pt x="193" y="350"/>
                    <a:pt x="190" y="354"/>
                  </a:cubicBezTo>
                  <a:cubicBezTo>
                    <a:pt x="181" y="372"/>
                    <a:pt x="176" y="392"/>
                    <a:pt x="167" y="410"/>
                  </a:cubicBezTo>
                  <a:cubicBezTo>
                    <a:pt x="167" y="411"/>
                    <a:pt x="167" y="412"/>
                    <a:pt x="166" y="413"/>
                  </a:cubicBezTo>
                  <a:cubicBezTo>
                    <a:pt x="160" y="426"/>
                    <a:pt x="155" y="439"/>
                    <a:pt x="149" y="452"/>
                  </a:cubicBezTo>
                  <a:cubicBezTo>
                    <a:pt x="147" y="456"/>
                    <a:pt x="145" y="460"/>
                    <a:pt x="143" y="464"/>
                  </a:cubicBezTo>
                  <a:cubicBezTo>
                    <a:pt x="138" y="473"/>
                    <a:pt x="137" y="473"/>
                    <a:pt x="126" y="471"/>
                  </a:cubicBezTo>
                  <a:cubicBezTo>
                    <a:pt x="126" y="471"/>
                    <a:pt x="125" y="471"/>
                    <a:pt x="124" y="471"/>
                  </a:cubicBezTo>
                  <a:cubicBezTo>
                    <a:pt x="121" y="470"/>
                    <a:pt x="118" y="468"/>
                    <a:pt x="115" y="465"/>
                  </a:cubicBezTo>
                  <a:cubicBezTo>
                    <a:pt x="110" y="459"/>
                    <a:pt x="105" y="454"/>
                    <a:pt x="99" y="449"/>
                  </a:cubicBezTo>
                  <a:cubicBezTo>
                    <a:pt x="98" y="449"/>
                    <a:pt x="97" y="448"/>
                    <a:pt x="97" y="448"/>
                  </a:cubicBezTo>
                  <a:cubicBezTo>
                    <a:pt x="96" y="441"/>
                    <a:pt x="90" y="439"/>
                    <a:pt x="86" y="435"/>
                  </a:cubicBezTo>
                  <a:cubicBezTo>
                    <a:pt x="81" y="431"/>
                    <a:pt x="77" y="426"/>
                    <a:pt x="72" y="422"/>
                  </a:cubicBezTo>
                  <a:cubicBezTo>
                    <a:pt x="69" y="418"/>
                    <a:pt x="66" y="415"/>
                    <a:pt x="63" y="412"/>
                  </a:cubicBezTo>
                  <a:cubicBezTo>
                    <a:pt x="61" y="410"/>
                    <a:pt x="57" y="408"/>
                    <a:pt x="58" y="403"/>
                  </a:cubicBezTo>
                  <a:cubicBezTo>
                    <a:pt x="55" y="390"/>
                    <a:pt x="56" y="377"/>
                    <a:pt x="60" y="364"/>
                  </a:cubicBezTo>
                  <a:cubicBezTo>
                    <a:pt x="56" y="377"/>
                    <a:pt x="55" y="390"/>
                    <a:pt x="58" y="403"/>
                  </a:cubicBezTo>
                  <a:cubicBezTo>
                    <a:pt x="58" y="404"/>
                    <a:pt x="57" y="405"/>
                    <a:pt x="56" y="406"/>
                  </a:cubicBezTo>
                  <a:cubicBezTo>
                    <a:pt x="53" y="406"/>
                    <a:pt x="52" y="404"/>
                    <a:pt x="51" y="402"/>
                  </a:cubicBezTo>
                  <a:cubicBezTo>
                    <a:pt x="49" y="397"/>
                    <a:pt x="45" y="395"/>
                    <a:pt x="41" y="391"/>
                  </a:cubicBezTo>
                  <a:cubicBezTo>
                    <a:pt x="39" y="403"/>
                    <a:pt x="41" y="414"/>
                    <a:pt x="46" y="424"/>
                  </a:cubicBezTo>
                  <a:cubicBezTo>
                    <a:pt x="52" y="438"/>
                    <a:pt x="61" y="450"/>
                    <a:pt x="72" y="462"/>
                  </a:cubicBezTo>
                  <a:cubicBezTo>
                    <a:pt x="88" y="481"/>
                    <a:pt x="105" y="499"/>
                    <a:pt x="122" y="517"/>
                  </a:cubicBezTo>
                  <a:cubicBezTo>
                    <a:pt x="130" y="525"/>
                    <a:pt x="135" y="535"/>
                    <a:pt x="135" y="548"/>
                  </a:cubicBezTo>
                  <a:cubicBezTo>
                    <a:pt x="134" y="566"/>
                    <a:pt x="133" y="585"/>
                    <a:pt x="133" y="603"/>
                  </a:cubicBezTo>
                  <a:cubicBezTo>
                    <a:pt x="133" y="612"/>
                    <a:pt x="129" y="614"/>
                    <a:pt x="121" y="611"/>
                  </a:cubicBezTo>
                  <a:cubicBezTo>
                    <a:pt x="108" y="607"/>
                    <a:pt x="98" y="597"/>
                    <a:pt x="87" y="588"/>
                  </a:cubicBezTo>
                  <a:cubicBezTo>
                    <a:pt x="72" y="576"/>
                    <a:pt x="58" y="562"/>
                    <a:pt x="47" y="545"/>
                  </a:cubicBezTo>
                  <a:cubicBezTo>
                    <a:pt x="37" y="531"/>
                    <a:pt x="26" y="516"/>
                    <a:pt x="19" y="499"/>
                  </a:cubicBezTo>
                  <a:cubicBezTo>
                    <a:pt x="11" y="475"/>
                    <a:pt x="0" y="451"/>
                    <a:pt x="4" y="425"/>
                  </a:cubicBezTo>
                  <a:cubicBezTo>
                    <a:pt x="7" y="411"/>
                    <a:pt x="9" y="396"/>
                    <a:pt x="15" y="382"/>
                  </a:cubicBezTo>
                  <a:cubicBezTo>
                    <a:pt x="19" y="374"/>
                    <a:pt x="19" y="366"/>
                    <a:pt x="10" y="360"/>
                  </a:cubicBezTo>
                  <a:cubicBezTo>
                    <a:pt x="9" y="360"/>
                    <a:pt x="9" y="358"/>
                    <a:pt x="8" y="357"/>
                  </a:cubicBezTo>
                  <a:cubicBezTo>
                    <a:pt x="10" y="350"/>
                    <a:pt x="13" y="344"/>
                    <a:pt x="17" y="338"/>
                  </a:cubicBezTo>
                  <a:cubicBezTo>
                    <a:pt x="30" y="313"/>
                    <a:pt x="46" y="290"/>
                    <a:pt x="64" y="269"/>
                  </a:cubicBezTo>
                  <a:cubicBezTo>
                    <a:pt x="96" y="231"/>
                    <a:pt x="133" y="198"/>
                    <a:pt x="165" y="161"/>
                  </a:cubicBezTo>
                  <a:cubicBezTo>
                    <a:pt x="184" y="139"/>
                    <a:pt x="203" y="116"/>
                    <a:pt x="216" y="89"/>
                  </a:cubicBezTo>
                  <a:cubicBezTo>
                    <a:pt x="218" y="87"/>
                    <a:pt x="219" y="85"/>
                    <a:pt x="218" y="82"/>
                  </a:cubicBezTo>
                  <a:close/>
                </a:path>
              </a:pathLst>
            </a:custGeom>
            <a:solidFill>
              <a:srgbClr val="A1C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BF1E8C4-FFD6-E65C-16BD-50778AB3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1" y="769938"/>
              <a:ext cx="1819275" cy="2192338"/>
            </a:xfrm>
            <a:custGeom>
              <a:avLst/>
              <a:gdLst>
                <a:gd name="T0" fmla="*/ 744 w 770"/>
                <a:gd name="T1" fmla="*/ 5 h 929"/>
                <a:gd name="T2" fmla="*/ 632 w 770"/>
                <a:gd name="T3" fmla="*/ 142 h 929"/>
                <a:gd name="T4" fmla="*/ 538 w 770"/>
                <a:gd name="T5" fmla="*/ 265 h 929"/>
                <a:gd name="T6" fmla="*/ 531 w 770"/>
                <a:gd name="T7" fmla="*/ 288 h 929"/>
                <a:gd name="T8" fmla="*/ 542 w 770"/>
                <a:gd name="T9" fmla="*/ 438 h 929"/>
                <a:gd name="T10" fmla="*/ 666 w 770"/>
                <a:gd name="T11" fmla="*/ 562 h 929"/>
                <a:gd name="T12" fmla="*/ 675 w 770"/>
                <a:gd name="T13" fmla="*/ 548 h 929"/>
                <a:gd name="T14" fmla="*/ 683 w 770"/>
                <a:gd name="T15" fmla="*/ 555 h 929"/>
                <a:gd name="T16" fmla="*/ 692 w 770"/>
                <a:gd name="T17" fmla="*/ 572 h 929"/>
                <a:gd name="T18" fmla="*/ 734 w 770"/>
                <a:gd name="T19" fmla="*/ 561 h 929"/>
                <a:gd name="T20" fmla="*/ 698 w 770"/>
                <a:gd name="T21" fmla="*/ 578 h 929"/>
                <a:gd name="T22" fmla="*/ 689 w 770"/>
                <a:gd name="T23" fmla="*/ 704 h 929"/>
                <a:gd name="T24" fmla="*/ 734 w 770"/>
                <a:gd name="T25" fmla="*/ 864 h 929"/>
                <a:gd name="T26" fmla="*/ 741 w 770"/>
                <a:gd name="T27" fmla="*/ 873 h 929"/>
                <a:gd name="T28" fmla="*/ 767 w 770"/>
                <a:gd name="T29" fmla="*/ 910 h 929"/>
                <a:gd name="T30" fmla="*/ 749 w 770"/>
                <a:gd name="T31" fmla="*/ 924 h 929"/>
                <a:gd name="T32" fmla="*/ 725 w 770"/>
                <a:gd name="T33" fmla="*/ 891 h 929"/>
                <a:gd name="T34" fmla="*/ 702 w 770"/>
                <a:gd name="T35" fmla="*/ 840 h 929"/>
                <a:gd name="T36" fmla="*/ 665 w 770"/>
                <a:gd name="T37" fmla="*/ 770 h 929"/>
                <a:gd name="T38" fmla="*/ 542 w 770"/>
                <a:gd name="T39" fmla="*/ 741 h 929"/>
                <a:gd name="T40" fmla="*/ 512 w 770"/>
                <a:gd name="T41" fmla="*/ 779 h 929"/>
                <a:gd name="T42" fmla="*/ 507 w 770"/>
                <a:gd name="T43" fmla="*/ 775 h 929"/>
                <a:gd name="T44" fmla="*/ 517 w 770"/>
                <a:gd name="T45" fmla="*/ 739 h 929"/>
                <a:gd name="T46" fmla="*/ 498 w 770"/>
                <a:gd name="T47" fmla="*/ 704 h 929"/>
                <a:gd name="T48" fmla="*/ 357 w 770"/>
                <a:gd name="T49" fmla="*/ 609 h 929"/>
                <a:gd name="T50" fmla="*/ 260 w 770"/>
                <a:gd name="T51" fmla="*/ 636 h 929"/>
                <a:gd name="T52" fmla="*/ 250 w 770"/>
                <a:gd name="T53" fmla="*/ 642 h 929"/>
                <a:gd name="T54" fmla="*/ 146 w 770"/>
                <a:gd name="T55" fmla="*/ 734 h 929"/>
                <a:gd name="T56" fmla="*/ 57 w 770"/>
                <a:gd name="T57" fmla="*/ 793 h 929"/>
                <a:gd name="T58" fmla="*/ 14 w 770"/>
                <a:gd name="T59" fmla="*/ 804 h 929"/>
                <a:gd name="T60" fmla="*/ 48 w 770"/>
                <a:gd name="T61" fmla="*/ 835 h 929"/>
                <a:gd name="T62" fmla="*/ 55 w 770"/>
                <a:gd name="T63" fmla="*/ 847 h 929"/>
                <a:gd name="T64" fmla="*/ 26 w 770"/>
                <a:gd name="T65" fmla="*/ 797 h 929"/>
                <a:gd name="T66" fmla="*/ 184 w 770"/>
                <a:gd name="T67" fmla="*/ 689 h 929"/>
                <a:gd name="T68" fmla="*/ 405 w 770"/>
                <a:gd name="T69" fmla="*/ 614 h 929"/>
                <a:gd name="T70" fmla="*/ 517 w 770"/>
                <a:gd name="T71" fmla="*/ 721 h 929"/>
                <a:gd name="T72" fmla="*/ 658 w 770"/>
                <a:gd name="T73" fmla="*/ 744 h 929"/>
                <a:gd name="T74" fmla="*/ 669 w 770"/>
                <a:gd name="T75" fmla="*/ 698 h 929"/>
                <a:gd name="T76" fmla="*/ 665 w 770"/>
                <a:gd name="T77" fmla="*/ 570 h 929"/>
                <a:gd name="T78" fmla="*/ 512 w 770"/>
                <a:gd name="T79" fmla="*/ 364 h 929"/>
                <a:gd name="T80" fmla="*/ 612 w 770"/>
                <a:gd name="T81" fmla="*/ 155 h 929"/>
                <a:gd name="T82" fmla="*/ 742 w 770"/>
                <a:gd name="T83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0" h="929">
                  <a:moveTo>
                    <a:pt x="742" y="0"/>
                  </a:moveTo>
                  <a:cubicBezTo>
                    <a:pt x="745" y="0"/>
                    <a:pt x="746" y="1"/>
                    <a:pt x="744" y="5"/>
                  </a:cubicBezTo>
                  <a:cubicBezTo>
                    <a:pt x="732" y="25"/>
                    <a:pt x="720" y="44"/>
                    <a:pt x="705" y="63"/>
                  </a:cubicBezTo>
                  <a:cubicBezTo>
                    <a:pt x="682" y="91"/>
                    <a:pt x="657" y="116"/>
                    <a:pt x="632" y="142"/>
                  </a:cubicBezTo>
                  <a:cubicBezTo>
                    <a:pt x="609" y="166"/>
                    <a:pt x="585" y="191"/>
                    <a:pt x="566" y="218"/>
                  </a:cubicBezTo>
                  <a:cubicBezTo>
                    <a:pt x="556" y="233"/>
                    <a:pt x="545" y="248"/>
                    <a:pt x="538" y="265"/>
                  </a:cubicBezTo>
                  <a:cubicBezTo>
                    <a:pt x="537" y="268"/>
                    <a:pt x="535" y="271"/>
                    <a:pt x="533" y="274"/>
                  </a:cubicBezTo>
                  <a:cubicBezTo>
                    <a:pt x="534" y="279"/>
                    <a:pt x="532" y="284"/>
                    <a:pt x="531" y="288"/>
                  </a:cubicBezTo>
                  <a:cubicBezTo>
                    <a:pt x="523" y="311"/>
                    <a:pt x="519" y="334"/>
                    <a:pt x="520" y="357"/>
                  </a:cubicBezTo>
                  <a:cubicBezTo>
                    <a:pt x="521" y="386"/>
                    <a:pt x="528" y="412"/>
                    <a:pt x="542" y="438"/>
                  </a:cubicBezTo>
                  <a:cubicBezTo>
                    <a:pt x="557" y="468"/>
                    <a:pt x="579" y="493"/>
                    <a:pt x="604" y="515"/>
                  </a:cubicBezTo>
                  <a:cubicBezTo>
                    <a:pt x="623" y="533"/>
                    <a:pt x="645" y="547"/>
                    <a:pt x="666" y="562"/>
                  </a:cubicBezTo>
                  <a:cubicBezTo>
                    <a:pt x="669" y="563"/>
                    <a:pt x="671" y="565"/>
                    <a:pt x="675" y="566"/>
                  </a:cubicBezTo>
                  <a:cubicBezTo>
                    <a:pt x="675" y="560"/>
                    <a:pt x="672" y="554"/>
                    <a:pt x="675" y="548"/>
                  </a:cubicBezTo>
                  <a:cubicBezTo>
                    <a:pt x="680" y="545"/>
                    <a:pt x="679" y="551"/>
                    <a:pt x="682" y="553"/>
                  </a:cubicBezTo>
                  <a:cubicBezTo>
                    <a:pt x="682" y="553"/>
                    <a:pt x="683" y="554"/>
                    <a:pt x="683" y="555"/>
                  </a:cubicBezTo>
                  <a:cubicBezTo>
                    <a:pt x="683" y="560"/>
                    <a:pt x="680" y="565"/>
                    <a:pt x="686" y="569"/>
                  </a:cubicBezTo>
                  <a:cubicBezTo>
                    <a:pt x="687" y="572"/>
                    <a:pt x="689" y="573"/>
                    <a:pt x="692" y="572"/>
                  </a:cubicBezTo>
                  <a:cubicBezTo>
                    <a:pt x="704" y="570"/>
                    <a:pt x="714" y="565"/>
                    <a:pt x="725" y="562"/>
                  </a:cubicBezTo>
                  <a:cubicBezTo>
                    <a:pt x="728" y="561"/>
                    <a:pt x="731" y="559"/>
                    <a:pt x="734" y="561"/>
                  </a:cubicBezTo>
                  <a:cubicBezTo>
                    <a:pt x="735" y="563"/>
                    <a:pt x="735" y="564"/>
                    <a:pt x="734" y="565"/>
                  </a:cubicBezTo>
                  <a:cubicBezTo>
                    <a:pt x="722" y="570"/>
                    <a:pt x="711" y="575"/>
                    <a:pt x="698" y="578"/>
                  </a:cubicBezTo>
                  <a:cubicBezTo>
                    <a:pt x="694" y="579"/>
                    <a:pt x="692" y="582"/>
                    <a:pt x="691" y="586"/>
                  </a:cubicBezTo>
                  <a:cubicBezTo>
                    <a:pt x="686" y="625"/>
                    <a:pt x="685" y="665"/>
                    <a:pt x="689" y="704"/>
                  </a:cubicBezTo>
                  <a:cubicBezTo>
                    <a:pt x="692" y="738"/>
                    <a:pt x="698" y="772"/>
                    <a:pt x="709" y="804"/>
                  </a:cubicBezTo>
                  <a:cubicBezTo>
                    <a:pt x="715" y="825"/>
                    <a:pt x="723" y="845"/>
                    <a:pt x="734" y="864"/>
                  </a:cubicBezTo>
                  <a:cubicBezTo>
                    <a:pt x="734" y="865"/>
                    <a:pt x="735" y="866"/>
                    <a:pt x="737" y="866"/>
                  </a:cubicBezTo>
                  <a:cubicBezTo>
                    <a:pt x="738" y="868"/>
                    <a:pt x="739" y="871"/>
                    <a:pt x="741" y="873"/>
                  </a:cubicBezTo>
                  <a:cubicBezTo>
                    <a:pt x="747" y="884"/>
                    <a:pt x="754" y="895"/>
                    <a:pt x="762" y="904"/>
                  </a:cubicBezTo>
                  <a:cubicBezTo>
                    <a:pt x="764" y="906"/>
                    <a:pt x="765" y="908"/>
                    <a:pt x="767" y="910"/>
                  </a:cubicBezTo>
                  <a:cubicBezTo>
                    <a:pt x="770" y="916"/>
                    <a:pt x="769" y="922"/>
                    <a:pt x="764" y="926"/>
                  </a:cubicBezTo>
                  <a:cubicBezTo>
                    <a:pt x="759" y="929"/>
                    <a:pt x="754" y="928"/>
                    <a:pt x="749" y="924"/>
                  </a:cubicBezTo>
                  <a:cubicBezTo>
                    <a:pt x="744" y="917"/>
                    <a:pt x="738" y="910"/>
                    <a:pt x="733" y="903"/>
                  </a:cubicBezTo>
                  <a:cubicBezTo>
                    <a:pt x="731" y="899"/>
                    <a:pt x="728" y="895"/>
                    <a:pt x="725" y="891"/>
                  </a:cubicBezTo>
                  <a:cubicBezTo>
                    <a:pt x="724" y="889"/>
                    <a:pt x="723" y="886"/>
                    <a:pt x="722" y="884"/>
                  </a:cubicBezTo>
                  <a:cubicBezTo>
                    <a:pt x="716" y="869"/>
                    <a:pt x="708" y="855"/>
                    <a:pt x="702" y="840"/>
                  </a:cubicBezTo>
                  <a:cubicBezTo>
                    <a:pt x="695" y="824"/>
                    <a:pt x="689" y="807"/>
                    <a:pt x="685" y="789"/>
                  </a:cubicBezTo>
                  <a:cubicBezTo>
                    <a:pt x="682" y="779"/>
                    <a:pt x="673" y="775"/>
                    <a:pt x="665" y="770"/>
                  </a:cubicBezTo>
                  <a:cubicBezTo>
                    <a:pt x="628" y="745"/>
                    <a:pt x="588" y="734"/>
                    <a:pt x="543" y="740"/>
                  </a:cubicBezTo>
                  <a:cubicBezTo>
                    <a:pt x="543" y="741"/>
                    <a:pt x="542" y="741"/>
                    <a:pt x="542" y="741"/>
                  </a:cubicBezTo>
                  <a:cubicBezTo>
                    <a:pt x="530" y="742"/>
                    <a:pt x="521" y="746"/>
                    <a:pt x="519" y="759"/>
                  </a:cubicBezTo>
                  <a:cubicBezTo>
                    <a:pt x="518" y="766"/>
                    <a:pt x="515" y="772"/>
                    <a:pt x="512" y="779"/>
                  </a:cubicBezTo>
                  <a:cubicBezTo>
                    <a:pt x="511" y="780"/>
                    <a:pt x="510" y="781"/>
                    <a:pt x="508" y="781"/>
                  </a:cubicBezTo>
                  <a:cubicBezTo>
                    <a:pt x="506" y="779"/>
                    <a:pt x="506" y="777"/>
                    <a:pt x="507" y="775"/>
                  </a:cubicBezTo>
                  <a:cubicBezTo>
                    <a:pt x="512" y="765"/>
                    <a:pt x="514" y="755"/>
                    <a:pt x="518" y="746"/>
                  </a:cubicBezTo>
                  <a:cubicBezTo>
                    <a:pt x="519" y="743"/>
                    <a:pt x="520" y="740"/>
                    <a:pt x="517" y="739"/>
                  </a:cubicBezTo>
                  <a:cubicBezTo>
                    <a:pt x="513" y="737"/>
                    <a:pt x="512" y="734"/>
                    <a:pt x="514" y="730"/>
                  </a:cubicBezTo>
                  <a:cubicBezTo>
                    <a:pt x="510" y="720"/>
                    <a:pt x="504" y="712"/>
                    <a:pt x="498" y="704"/>
                  </a:cubicBezTo>
                  <a:cubicBezTo>
                    <a:pt x="486" y="687"/>
                    <a:pt x="473" y="670"/>
                    <a:pt x="457" y="656"/>
                  </a:cubicBezTo>
                  <a:cubicBezTo>
                    <a:pt x="429" y="630"/>
                    <a:pt x="396" y="613"/>
                    <a:pt x="357" y="609"/>
                  </a:cubicBezTo>
                  <a:cubicBezTo>
                    <a:pt x="333" y="606"/>
                    <a:pt x="311" y="613"/>
                    <a:pt x="289" y="621"/>
                  </a:cubicBezTo>
                  <a:cubicBezTo>
                    <a:pt x="278" y="624"/>
                    <a:pt x="269" y="629"/>
                    <a:pt x="260" y="636"/>
                  </a:cubicBezTo>
                  <a:cubicBezTo>
                    <a:pt x="260" y="637"/>
                    <a:pt x="259" y="637"/>
                    <a:pt x="258" y="638"/>
                  </a:cubicBezTo>
                  <a:cubicBezTo>
                    <a:pt x="256" y="639"/>
                    <a:pt x="253" y="640"/>
                    <a:pt x="250" y="642"/>
                  </a:cubicBezTo>
                  <a:cubicBezTo>
                    <a:pt x="235" y="652"/>
                    <a:pt x="221" y="664"/>
                    <a:pt x="207" y="676"/>
                  </a:cubicBezTo>
                  <a:cubicBezTo>
                    <a:pt x="186" y="694"/>
                    <a:pt x="167" y="715"/>
                    <a:pt x="146" y="734"/>
                  </a:cubicBezTo>
                  <a:cubicBezTo>
                    <a:pt x="125" y="754"/>
                    <a:pt x="102" y="771"/>
                    <a:pt x="77" y="784"/>
                  </a:cubicBezTo>
                  <a:cubicBezTo>
                    <a:pt x="71" y="788"/>
                    <a:pt x="63" y="790"/>
                    <a:pt x="57" y="793"/>
                  </a:cubicBezTo>
                  <a:cubicBezTo>
                    <a:pt x="55" y="794"/>
                    <a:pt x="53" y="795"/>
                    <a:pt x="51" y="796"/>
                  </a:cubicBezTo>
                  <a:cubicBezTo>
                    <a:pt x="39" y="799"/>
                    <a:pt x="27" y="802"/>
                    <a:pt x="14" y="804"/>
                  </a:cubicBezTo>
                  <a:cubicBezTo>
                    <a:pt x="22" y="811"/>
                    <a:pt x="30" y="818"/>
                    <a:pt x="38" y="824"/>
                  </a:cubicBezTo>
                  <a:cubicBezTo>
                    <a:pt x="42" y="828"/>
                    <a:pt x="46" y="830"/>
                    <a:pt x="48" y="835"/>
                  </a:cubicBezTo>
                  <a:cubicBezTo>
                    <a:pt x="50" y="838"/>
                    <a:pt x="53" y="840"/>
                    <a:pt x="55" y="843"/>
                  </a:cubicBezTo>
                  <a:cubicBezTo>
                    <a:pt x="56" y="844"/>
                    <a:pt x="59" y="846"/>
                    <a:pt x="55" y="847"/>
                  </a:cubicBezTo>
                  <a:cubicBezTo>
                    <a:pt x="36" y="834"/>
                    <a:pt x="19" y="817"/>
                    <a:pt x="0" y="801"/>
                  </a:cubicBezTo>
                  <a:cubicBezTo>
                    <a:pt x="10" y="800"/>
                    <a:pt x="18" y="799"/>
                    <a:pt x="26" y="797"/>
                  </a:cubicBezTo>
                  <a:cubicBezTo>
                    <a:pt x="55" y="792"/>
                    <a:pt x="81" y="778"/>
                    <a:pt x="105" y="760"/>
                  </a:cubicBezTo>
                  <a:cubicBezTo>
                    <a:pt x="134" y="739"/>
                    <a:pt x="158" y="714"/>
                    <a:pt x="184" y="689"/>
                  </a:cubicBezTo>
                  <a:cubicBezTo>
                    <a:pt x="208" y="667"/>
                    <a:pt x="232" y="645"/>
                    <a:pt x="261" y="628"/>
                  </a:cubicBezTo>
                  <a:cubicBezTo>
                    <a:pt x="307" y="601"/>
                    <a:pt x="355" y="593"/>
                    <a:pt x="405" y="614"/>
                  </a:cubicBezTo>
                  <a:cubicBezTo>
                    <a:pt x="432" y="626"/>
                    <a:pt x="455" y="643"/>
                    <a:pt x="475" y="665"/>
                  </a:cubicBezTo>
                  <a:cubicBezTo>
                    <a:pt x="491" y="682"/>
                    <a:pt x="505" y="701"/>
                    <a:pt x="517" y="721"/>
                  </a:cubicBezTo>
                  <a:cubicBezTo>
                    <a:pt x="520" y="725"/>
                    <a:pt x="523" y="726"/>
                    <a:pt x="528" y="725"/>
                  </a:cubicBezTo>
                  <a:cubicBezTo>
                    <a:pt x="574" y="715"/>
                    <a:pt x="617" y="722"/>
                    <a:pt x="658" y="744"/>
                  </a:cubicBezTo>
                  <a:cubicBezTo>
                    <a:pt x="664" y="747"/>
                    <a:pt x="670" y="750"/>
                    <a:pt x="676" y="754"/>
                  </a:cubicBezTo>
                  <a:cubicBezTo>
                    <a:pt x="674" y="734"/>
                    <a:pt x="670" y="716"/>
                    <a:pt x="669" y="698"/>
                  </a:cubicBezTo>
                  <a:cubicBezTo>
                    <a:pt x="667" y="661"/>
                    <a:pt x="667" y="625"/>
                    <a:pt x="672" y="589"/>
                  </a:cubicBezTo>
                  <a:cubicBezTo>
                    <a:pt x="674" y="580"/>
                    <a:pt x="673" y="575"/>
                    <a:pt x="665" y="570"/>
                  </a:cubicBezTo>
                  <a:cubicBezTo>
                    <a:pt x="636" y="552"/>
                    <a:pt x="608" y="532"/>
                    <a:pt x="584" y="508"/>
                  </a:cubicBezTo>
                  <a:cubicBezTo>
                    <a:pt x="545" y="468"/>
                    <a:pt x="517" y="422"/>
                    <a:pt x="512" y="364"/>
                  </a:cubicBezTo>
                  <a:cubicBezTo>
                    <a:pt x="510" y="333"/>
                    <a:pt x="516" y="303"/>
                    <a:pt x="528" y="275"/>
                  </a:cubicBezTo>
                  <a:cubicBezTo>
                    <a:pt x="548" y="229"/>
                    <a:pt x="579" y="191"/>
                    <a:pt x="612" y="155"/>
                  </a:cubicBezTo>
                  <a:cubicBezTo>
                    <a:pt x="642" y="123"/>
                    <a:pt x="673" y="93"/>
                    <a:pt x="701" y="59"/>
                  </a:cubicBezTo>
                  <a:cubicBezTo>
                    <a:pt x="716" y="41"/>
                    <a:pt x="730" y="21"/>
                    <a:pt x="742" y="0"/>
                  </a:cubicBezTo>
                  <a:close/>
                </a:path>
              </a:pathLst>
            </a:custGeom>
            <a:solidFill>
              <a:srgbClr val="51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E616E04-EC15-163B-02DD-28D32857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6" y="2462213"/>
              <a:ext cx="644525" cy="2174875"/>
            </a:xfrm>
            <a:custGeom>
              <a:avLst/>
              <a:gdLst>
                <a:gd name="T0" fmla="*/ 5 w 273"/>
                <a:gd name="T1" fmla="*/ 156 h 921"/>
                <a:gd name="T2" fmla="*/ 2 w 273"/>
                <a:gd name="T3" fmla="*/ 149 h 921"/>
                <a:gd name="T4" fmla="*/ 40 w 273"/>
                <a:gd name="T5" fmla="*/ 114 h 921"/>
                <a:gd name="T6" fmla="*/ 43 w 273"/>
                <a:gd name="T7" fmla="*/ 104 h 921"/>
                <a:gd name="T8" fmla="*/ 22 w 273"/>
                <a:gd name="T9" fmla="*/ 51 h 921"/>
                <a:gd name="T10" fmla="*/ 22 w 273"/>
                <a:gd name="T11" fmla="*/ 43 h 921"/>
                <a:gd name="T12" fmla="*/ 54 w 273"/>
                <a:gd name="T13" fmla="*/ 0 h 921"/>
                <a:gd name="T14" fmla="*/ 89 w 273"/>
                <a:gd name="T15" fmla="*/ 47 h 921"/>
                <a:gd name="T16" fmla="*/ 178 w 273"/>
                <a:gd name="T17" fmla="*/ 213 h 921"/>
                <a:gd name="T18" fmla="*/ 236 w 273"/>
                <a:gd name="T19" fmla="*/ 383 h 921"/>
                <a:gd name="T20" fmla="*/ 266 w 273"/>
                <a:gd name="T21" fmla="*/ 540 h 921"/>
                <a:gd name="T22" fmla="*/ 270 w 273"/>
                <a:gd name="T23" fmla="*/ 654 h 921"/>
                <a:gd name="T24" fmla="*/ 234 w 273"/>
                <a:gd name="T25" fmla="*/ 790 h 921"/>
                <a:gd name="T26" fmla="*/ 159 w 273"/>
                <a:gd name="T27" fmla="*/ 883 h 921"/>
                <a:gd name="T28" fmla="*/ 92 w 273"/>
                <a:gd name="T29" fmla="*/ 921 h 921"/>
                <a:gd name="T30" fmla="*/ 92 w 273"/>
                <a:gd name="T31" fmla="*/ 918 h 921"/>
                <a:gd name="T32" fmla="*/ 110 w 273"/>
                <a:gd name="T33" fmla="*/ 901 h 921"/>
                <a:gd name="T34" fmla="*/ 149 w 273"/>
                <a:gd name="T35" fmla="*/ 877 h 921"/>
                <a:gd name="T36" fmla="*/ 198 w 273"/>
                <a:gd name="T37" fmla="*/ 828 h 921"/>
                <a:gd name="T38" fmla="*/ 240 w 273"/>
                <a:gd name="T39" fmla="*/ 749 h 921"/>
                <a:gd name="T40" fmla="*/ 258 w 273"/>
                <a:gd name="T41" fmla="*/ 672 h 921"/>
                <a:gd name="T42" fmla="*/ 260 w 273"/>
                <a:gd name="T43" fmla="*/ 649 h 921"/>
                <a:gd name="T44" fmla="*/ 259 w 273"/>
                <a:gd name="T45" fmla="*/ 577 h 921"/>
                <a:gd name="T46" fmla="*/ 258 w 273"/>
                <a:gd name="T47" fmla="*/ 552 h 921"/>
                <a:gd name="T48" fmla="*/ 251 w 273"/>
                <a:gd name="T49" fmla="*/ 503 h 921"/>
                <a:gd name="T50" fmla="*/ 242 w 273"/>
                <a:gd name="T51" fmla="*/ 457 h 921"/>
                <a:gd name="T52" fmla="*/ 240 w 273"/>
                <a:gd name="T53" fmla="*/ 445 h 921"/>
                <a:gd name="T54" fmla="*/ 237 w 273"/>
                <a:gd name="T55" fmla="*/ 428 h 921"/>
                <a:gd name="T56" fmla="*/ 229 w 273"/>
                <a:gd name="T57" fmla="*/ 395 h 921"/>
                <a:gd name="T58" fmla="*/ 220 w 273"/>
                <a:gd name="T59" fmla="*/ 365 h 921"/>
                <a:gd name="T60" fmla="*/ 213 w 273"/>
                <a:gd name="T61" fmla="*/ 336 h 921"/>
                <a:gd name="T62" fmla="*/ 173 w 273"/>
                <a:gd name="T63" fmla="*/ 225 h 921"/>
                <a:gd name="T64" fmla="*/ 132 w 273"/>
                <a:gd name="T65" fmla="*/ 139 h 921"/>
                <a:gd name="T66" fmla="*/ 100 w 273"/>
                <a:gd name="T67" fmla="*/ 83 h 921"/>
                <a:gd name="T68" fmla="*/ 58 w 273"/>
                <a:gd name="T69" fmla="*/ 18 h 921"/>
                <a:gd name="T70" fmla="*/ 50 w 273"/>
                <a:gd name="T71" fmla="*/ 18 h 921"/>
                <a:gd name="T72" fmla="*/ 34 w 273"/>
                <a:gd name="T73" fmla="*/ 44 h 921"/>
                <a:gd name="T74" fmla="*/ 33 w 273"/>
                <a:gd name="T75" fmla="*/ 56 h 921"/>
                <a:gd name="T76" fmla="*/ 39 w 273"/>
                <a:gd name="T77" fmla="*/ 69 h 921"/>
                <a:gd name="T78" fmla="*/ 52 w 273"/>
                <a:gd name="T79" fmla="*/ 106 h 921"/>
                <a:gd name="T80" fmla="*/ 45 w 273"/>
                <a:gd name="T81" fmla="*/ 117 h 921"/>
                <a:gd name="T82" fmla="*/ 28 w 273"/>
                <a:gd name="T83" fmla="*/ 132 h 921"/>
                <a:gd name="T84" fmla="*/ 21 w 273"/>
                <a:gd name="T85" fmla="*/ 141 h 921"/>
                <a:gd name="T86" fmla="*/ 5 w 273"/>
                <a:gd name="T87" fmla="*/ 156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3" h="921">
                  <a:moveTo>
                    <a:pt x="5" y="156"/>
                  </a:moveTo>
                  <a:cubicBezTo>
                    <a:pt x="2" y="155"/>
                    <a:pt x="0" y="153"/>
                    <a:pt x="2" y="149"/>
                  </a:cubicBezTo>
                  <a:cubicBezTo>
                    <a:pt x="14" y="136"/>
                    <a:pt x="26" y="124"/>
                    <a:pt x="40" y="114"/>
                  </a:cubicBezTo>
                  <a:cubicBezTo>
                    <a:pt x="44" y="112"/>
                    <a:pt x="45" y="109"/>
                    <a:pt x="43" y="104"/>
                  </a:cubicBezTo>
                  <a:cubicBezTo>
                    <a:pt x="36" y="87"/>
                    <a:pt x="29" y="69"/>
                    <a:pt x="22" y="51"/>
                  </a:cubicBezTo>
                  <a:cubicBezTo>
                    <a:pt x="21" y="48"/>
                    <a:pt x="20" y="46"/>
                    <a:pt x="22" y="43"/>
                  </a:cubicBezTo>
                  <a:cubicBezTo>
                    <a:pt x="33" y="28"/>
                    <a:pt x="43" y="14"/>
                    <a:pt x="54" y="0"/>
                  </a:cubicBezTo>
                  <a:cubicBezTo>
                    <a:pt x="67" y="15"/>
                    <a:pt x="78" y="31"/>
                    <a:pt x="89" y="47"/>
                  </a:cubicBezTo>
                  <a:cubicBezTo>
                    <a:pt x="124" y="99"/>
                    <a:pt x="153" y="155"/>
                    <a:pt x="178" y="213"/>
                  </a:cubicBezTo>
                  <a:cubicBezTo>
                    <a:pt x="201" y="268"/>
                    <a:pt x="221" y="325"/>
                    <a:pt x="236" y="383"/>
                  </a:cubicBezTo>
                  <a:cubicBezTo>
                    <a:pt x="250" y="435"/>
                    <a:pt x="260" y="487"/>
                    <a:pt x="266" y="540"/>
                  </a:cubicBezTo>
                  <a:cubicBezTo>
                    <a:pt x="271" y="578"/>
                    <a:pt x="273" y="616"/>
                    <a:pt x="270" y="654"/>
                  </a:cubicBezTo>
                  <a:cubicBezTo>
                    <a:pt x="266" y="702"/>
                    <a:pt x="256" y="748"/>
                    <a:pt x="234" y="790"/>
                  </a:cubicBezTo>
                  <a:cubicBezTo>
                    <a:pt x="216" y="827"/>
                    <a:pt x="191" y="858"/>
                    <a:pt x="159" y="883"/>
                  </a:cubicBezTo>
                  <a:cubicBezTo>
                    <a:pt x="139" y="899"/>
                    <a:pt x="117" y="912"/>
                    <a:pt x="92" y="921"/>
                  </a:cubicBezTo>
                  <a:cubicBezTo>
                    <a:pt x="92" y="920"/>
                    <a:pt x="91" y="919"/>
                    <a:pt x="92" y="918"/>
                  </a:cubicBezTo>
                  <a:cubicBezTo>
                    <a:pt x="98" y="912"/>
                    <a:pt x="102" y="904"/>
                    <a:pt x="110" y="901"/>
                  </a:cubicBezTo>
                  <a:cubicBezTo>
                    <a:pt x="125" y="895"/>
                    <a:pt x="137" y="887"/>
                    <a:pt x="149" y="877"/>
                  </a:cubicBezTo>
                  <a:cubicBezTo>
                    <a:pt x="168" y="863"/>
                    <a:pt x="184" y="847"/>
                    <a:pt x="198" y="828"/>
                  </a:cubicBezTo>
                  <a:cubicBezTo>
                    <a:pt x="216" y="804"/>
                    <a:pt x="230" y="777"/>
                    <a:pt x="240" y="749"/>
                  </a:cubicBezTo>
                  <a:cubicBezTo>
                    <a:pt x="249" y="724"/>
                    <a:pt x="254" y="698"/>
                    <a:pt x="258" y="672"/>
                  </a:cubicBezTo>
                  <a:cubicBezTo>
                    <a:pt x="259" y="664"/>
                    <a:pt x="259" y="657"/>
                    <a:pt x="260" y="649"/>
                  </a:cubicBezTo>
                  <a:cubicBezTo>
                    <a:pt x="263" y="625"/>
                    <a:pt x="262" y="601"/>
                    <a:pt x="259" y="577"/>
                  </a:cubicBezTo>
                  <a:cubicBezTo>
                    <a:pt x="258" y="569"/>
                    <a:pt x="260" y="560"/>
                    <a:pt x="258" y="552"/>
                  </a:cubicBezTo>
                  <a:cubicBezTo>
                    <a:pt x="254" y="536"/>
                    <a:pt x="255" y="519"/>
                    <a:pt x="251" y="503"/>
                  </a:cubicBezTo>
                  <a:cubicBezTo>
                    <a:pt x="248" y="488"/>
                    <a:pt x="247" y="472"/>
                    <a:pt x="242" y="457"/>
                  </a:cubicBezTo>
                  <a:cubicBezTo>
                    <a:pt x="241" y="453"/>
                    <a:pt x="240" y="449"/>
                    <a:pt x="240" y="445"/>
                  </a:cubicBezTo>
                  <a:cubicBezTo>
                    <a:pt x="240" y="439"/>
                    <a:pt x="239" y="434"/>
                    <a:pt x="237" y="428"/>
                  </a:cubicBezTo>
                  <a:cubicBezTo>
                    <a:pt x="232" y="418"/>
                    <a:pt x="233" y="406"/>
                    <a:pt x="229" y="395"/>
                  </a:cubicBezTo>
                  <a:cubicBezTo>
                    <a:pt x="225" y="385"/>
                    <a:pt x="223" y="375"/>
                    <a:pt x="220" y="365"/>
                  </a:cubicBezTo>
                  <a:cubicBezTo>
                    <a:pt x="217" y="356"/>
                    <a:pt x="216" y="345"/>
                    <a:pt x="213" y="336"/>
                  </a:cubicBezTo>
                  <a:cubicBezTo>
                    <a:pt x="200" y="299"/>
                    <a:pt x="188" y="261"/>
                    <a:pt x="173" y="225"/>
                  </a:cubicBezTo>
                  <a:cubicBezTo>
                    <a:pt x="160" y="196"/>
                    <a:pt x="147" y="167"/>
                    <a:pt x="132" y="139"/>
                  </a:cubicBezTo>
                  <a:cubicBezTo>
                    <a:pt x="123" y="120"/>
                    <a:pt x="112" y="101"/>
                    <a:pt x="100" y="83"/>
                  </a:cubicBezTo>
                  <a:cubicBezTo>
                    <a:pt x="87" y="62"/>
                    <a:pt x="73" y="39"/>
                    <a:pt x="58" y="18"/>
                  </a:cubicBezTo>
                  <a:cubicBezTo>
                    <a:pt x="55" y="13"/>
                    <a:pt x="53" y="13"/>
                    <a:pt x="50" y="18"/>
                  </a:cubicBezTo>
                  <a:cubicBezTo>
                    <a:pt x="44" y="26"/>
                    <a:pt x="39" y="35"/>
                    <a:pt x="34" y="44"/>
                  </a:cubicBezTo>
                  <a:cubicBezTo>
                    <a:pt x="31" y="48"/>
                    <a:pt x="31" y="52"/>
                    <a:pt x="33" y="56"/>
                  </a:cubicBezTo>
                  <a:cubicBezTo>
                    <a:pt x="35" y="60"/>
                    <a:pt x="36" y="65"/>
                    <a:pt x="39" y="69"/>
                  </a:cubicBezTo>
                  <a:cubicBezTo>
                    <a:pt x="43" y="81"/>
                    <a:pt x="49" y="93"/>
                    <a:pt x="52" y="106"/>
                  </a:cubicBezTo>
                  <a:cubicBezTo>
                    <a:pt x="52" y="111"/>
                    <a:pt x="50" y="114"/>
                    <a:pt x="45" y="117"/>
                  </a:cubicBezTo>
                  <a:cubicBezTo>
                    <a:pt x="39" y="121"/>
                    <a:pt x="34" y="127"/>
                    <a:pt x="28" y="132"/>
                  </a:cubicBezTo>
                  <a:cubicBezTo>
                    <a:pt x="26" y="135"/>
                    <a:pt x="20" y="136"/>
                    <a:pt x="21" y="141"/>
                  </a:cubicBezTo>
                  <a:cubicBezTo>
                    <a:pt x="17" y="147"/>
                    <a:pt x="12" y="153"/>
                    <a:pt x="5" y="156"/>
                  </a:cubicBezTo>
                  <a:close/>
                </a:path>
              </a:pathLst>
            </a:custGeom>
            <a:solidFill>
              <a:srgbClr val="58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126EA2B-3958-D39F-FDA9-2F2FF182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6" y="2855913"/>
              <a:ext cx="468313" cy="1739900"/>
            </a:xfrm>
            <a:custGeom>
              <a:avLst/>
              <a:gdLst>
                <a:gd name="T0" fmla="*/ 151 w 198"/>
                <a:gd name="T1" fmla="*/ 0 h 737"/>
                <a:gd name="T2" fmla="*/ 155 w 198"/>
                <a:gd name="T3" fmla="*/ 6 h 737"/>
                <a:gd name="T4" fmla="*/ 141 w 198"/>
                <a:gd name="T5" fmla="*/ 30 h 737"/>
                <a:gd name="T6" fmla="*/ 130 w 198"/>
                <a:gd name="T7" fmla="*/ 50 h 737"/>
                <a:gd name="T8" fmla="*/ 128 w 198"/>
                <a:gd name="T9" fmla="*/ 52 h 737"/>
                <a:gd name="T10" fmla="*/ 131 w 198"/>
                <a:gd name="T11" fmla="*/ 76 h 737"/>
                <a:gd name="T12" fmla="*/ 192 w 198"/>
                <a:gd name="T13" fmla="*/ 152 h 737"/>
                <a:gd name="T14" fmla="*/ 196 w 198"/>
                <a:gd name="T15" fmla="*/ 159 h 737"/>
                <a:gd name="T16" fmla="*/ 198 w 198"/>
                <a:gd name="T17" fmla="*/ 163 h 737"/>
                <a:gd name="T18" fmla="*/ 196 w 198"/>
                <a:gd name="T19" fmla="*/ 168 h 737"/>
                <a:gd name="T20" fmla="*/ 194 w 198"/>
                <a:gd name="T21" fmla="*/ 171 h 737"/>
                <a:gd name="T22" fmla="*/ 179 w 198"/>
                <a:gd name="T23" fmla="*/ 205 h 737"/>
                <a:gd name="T24" fmla="*/ 177 w 198"/>
                <a:gd name="T25" fmla="*/ 209 h 737"/>
                <a:gd name="T26" fmla="*/ 153 w 198"/>
                <a:gd name="T27" fmla="*/ 256 h 737"/>
                <a:gd name="T28" fmla="*/ 145 w 198"/>
                <a:gd name="T29" fmla="*/ 265 h 737"/>
                <a:gd name="T30" fmla="*/ 141 w 198"/>
                <a:gd name="T31" fmla="*/ 258 h 737"/>
                <a:gd name="T32" fmla="*/ 158 w 198"/>
                <a:gd name="T33" fmla="*/ 227 h 737"/>
                <a:gd name="T34" fmla="*/ 163 w 198"/>
                <a:gd name="T35" fmla="*/ 215 h 737"/>
                <a:gd name="T36" fmla="*/ 181 w 198"/>
                <a:gd name="T37" fmla="*/ 177 h 737"/>
                <a:gd name="T38" fmla="*/ 179 w 198"/>
                <a:gd name="T39" fmla="*/ 154 h 737"/>
                <a:gd name="T40" fmla="*/ 117 w 198"/>
                <a:gd name="T41" fmla="*/ 73 h 737"/>
                <a:gd name="T42" fmla="*/ 104 w 198"/>
                <a:gd name="T43" fmla="*/ 58 h 737"/>
                <a:gd name="T44" fmla="*/ 98 w 198"/>
                <a:gd name="T45" fmla="*/ 63 h 737"/>
                <a:gd name="T46" fmla="*/ 79 w 198"/>
                <a:gd name="T47" fmla="*/ 114 h 737"/>
                <a:gd name="T48" fmla="*/ 55 w 198"/>
                <a:gd name="T49" fmla="*/ 186 h 737"/>
                <a:gd name="T50" fmla="*/ 35 w 198"/>
                <a:gd name="T51" fmla="*/ 264 h 737"/>
                <a:gd name="T52" fmla="*/ 21 w 198"/>
                <a:gd name="T53" fmla="*/ 337 h 737"/>
                <a:gd name="T54" fmla="*/ 18 w 198"/>
                <a:gd name="T55" fmla="*/ 375 h 737"/>
                <a:gd name="T56" fmla="*/ 14 w 198"/>
                <a:gd name="T57" fmla="*/ 396 h 737"/>
                <a:gd name="T58" fmla="*/ 13 w 198"/>
                <a:gd name="T59" fmla="*/ 439 h 737"/>
                <a:gd name="T60" fmla="*/ 16 w 198"/>
                <a:gd name="T61" fmla="*/ 508 h 737"/>
                <a:gd name="T62" fmla="*/ 22 w 198"/>
                <a:gd name="T63" fmla="*/ 524 h 737"/>
                <a:gd name="T64" fmla="*/ 21 w 198"/>
                <a:gd name="T65" fmla="*/ 533 h 737"/>
                <a:gd name="T66" fmla="*/ 24 w 198"/>
                <a:gd name="T67" fmla="*/ 554 h 737"/>
                <a:gd name="T68" fmla="*/ 50 w 198"/>
                <a:gd name="T69" fmla="*/ 621 h 737"/>
                <a:gd name="T70" fmla="*/ 92 w 198"/>
                <a:gd name="T71" fmla="*/ 681 h 737"/>
                <a:gd name="T72" fmla="*/ 133 w 198"/>
                <a:gd name="T73" fmla="*/ 717 h 737"/>
                <a:gd name="T74" fmla="*/ 147 w 198"/>
                <a:gd name="T75" fmla="*/ 727 h 737"/>
                <a:gd name="T76" fmla="*/ 148 w 198"/>
                <a:gd name="T77" fmla="*/ 729 h 737"/>
                <a:gd name="T78" fmla="*/ 145 w 198"/>
                <a:gd name="T79" fmla="*/ 737 h 737"/>
                <a:gd name="T80" fmla="*/ 26 w 198"/>
                <a:gd name="T81" fmla="*/ 592 h 737"/>
                <a:gd name="T82" fmla="*/ 3 w 198"/>
                <a:gd name="T83" fmla="*/ 418 h 737"/>
                <a:gd name="T84" fmla="*/ 23 w 198"/>
                <a:gd name="T85" fmla="*/ 275 h 737"/>
                <a:gd name="T86" fmla="*/ 98 w 198"/>
                <a:gd name="T87" fmla="*/ 40 h 737"/>
                <a:gd name="T88" fmla="*/ 99 w 198"/>
                <a:gd name="T89" fmla="*/ 38 h 737"/>
                <a:gd name="T90" fmla="*/ 117 w 198"/>
                <a:gd name="T91" fmla="*/ 60 h 737"/>
                <a:gd name="T92" fmla="*/ 151 w 198"/>
                <a:gd name="T9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8" h="737">
                  <a:moveTo>
                    <a:pt x="151" y="0"/>
                  </a:moveTo>
                  <a:cubicBezTo>
                    <a:pt x="155" y="1"/>
                    <a:pt x="155" y="4"/>
                    <a:pt x="155" y="6"/>
                  </a:cubicBezTo>
                  <a:cubicBezTo>
                    <a:pt x="152" y="15"/>
                    <a:pt x="145" y="22"/>
                    <a:pt x="141" y="30"/>
                  </a:cubicBezTo>
                  <a:cubicBezTo>
                    <a:pt x="137" y="36"/>
                    <a:pt x="133" y="43"/>
                    <a:pt x="130" y="50"/>
                  </a:cubicBezTo>
                  <a:cubicBezTo>
                    <a:pt x="129" y="51"/>
                    <a:pt x="129" y="51"/>
                    <a:pt x="128" y="52"/>
                  </a:cubicBezTo>
                  <a:cubicBezTo>
                    <a:pt x="122" y="61"/>
                    <a:pt x="124" y="67"/>
                    <a:pt x="131" y="76"/>
                  </a:cubicBezTo>
                  <a:cubicBezTo>
                    <a:pt x="152" y="100"/>
                    <a:pt x="171" y="127"/>
                    <a:pt x="192" y="152"/>
                  </a:cubicBezTo>
                  <a:cubicBezTo>
                    <a:pt x="194" y="154"/>
                    <a:pt x="195" y="156"/>
                    <a:pt x="196" y="159"/>
                  </a:cubicBezTo>
                  <a:cubicBezTo>
                    <a:pt x="197" y="160"/>
                    <a:pt x="198" y="161"/>
                    <a:pt x="198" y="163"/>
                  </a:cubicBezTo>
                  <a:cubicBezTo>
                    <a:pt x="197" y="165"/>
                    <a:pt x="196" y="166"/>
                    <a:pt x="196" y="168"/>
                  </a:cubicBezTo>
                  <a:cubicBezTo>
                    <a:pt x="195" y="169"/>
                    <a:pt x="195" y="170"/>
                    <a:pt x="194" y="171"/>
                  </a:cubicBezTo>
                  <a:cubicBezTo>
                    <a:pt x="190" y="183"/>
                    <a:pt x="185" y="194"/>
                    <a:pt x="179" y="205"/>
                  </a:cubicBezTo>
                  <a:cubicBezTo>
                    <a:pt x="179" y="206"/>
                    <a:pt x="178" y="207"/>
                    <a:pt x="177" y="209"/>
                  </a:cubicBezTo>
                  <a:cubicBezTo>
                    <a:pt x="170" y="225"/>
                    <a:pt x="162" y="240"/>
                    <a:pt x="153" y="256"/>
                  </a:cubicBezTo>
                  <a:cubicBezTo>
                    <a:pt x="151" y="259"/>
                    <a:pt x="149" y="264"/>
                    <a:pt x="145" y="265"/>
                  </a:cubicBezTo>
                  <a:cubicBezTo>
                    <a:pt x="142" y="264"/>
                    <a:pt x="142" y="261"/>
                    <a:pt x="141" y="258"/>
                  </a:cubicBezTo>
                  <a:cubicBezTo>
                    <a:pt x="145" y="247"/>
                    <a:pt x="151" y="237"/>
                    <a:pt x="158" y="227"/>
                  </a:cubicBezTo>
                  <a:cubicBezTo>
                    <a:pt x="161" y="223"/>
                    <a:pt x="161" y="218"/>
                    <a:pt x="163" y="215"/>
                  </a:cubicBezTo>
                  <a:cubicBezTo>
                    <a:pt x="170" y="203"/>
                    <a:pt x="174" y="189"/>
                    <a:pt x="181" y="177"/>
                  </a:cubicBezTo>
                  <a:cubicBezTo>
                    <a:pt x="188" y="166"/>
                    <a:pt x="187" y="165"/>
                    <a:pt x="179" y="154"/>
                  </a:cubicBezTo>
                  <a:cubicBezTo>
                    <a:pt x="159" y="127"/>
                    <a:pt x="138" y="100"/>
                    <a:pt x="117" y="73"/>
                  </a:cubicBezTo>
                  <a:cubicBezTo>
                    <a:pt x="113" y="68"/>
                    <a:pt x="108" y="63"/>
                    <a:pt x="104" y="58"/>
                  </a:cubicBezTo>
                  <a:cubicBezTo>
                    <a:pt x="99" y="57"/>
                    <a:pt x="99" y="61"/>
                    <a:pt x="98" y="63"/>
                  </a:cubicBezTo>
                  <a:cubicBezTo>
                    <a:pt x="91" y="80"/>
                    <a:pt x="85" y="97"/>
                    <a:pt x="79" y="114"/>
                  </a:cubicBezTo>
                  <a:cubicBezTo>
                    <a:pt x="70" y="138"/>
                    <a:pt x="62" y="162"/>
                    <a:pt x="55" y="186"/>
                  </a:cubicBezTo>
                  <a:cubicBezTo>
                    <a:pt x="47" y="212"/>
                    <a:pt x="41" y="238"/>
                    <a:pt x="35" y="264"/>
                  </a:cubicBezTo>
                  <a:cubicBezTo>
                    <a:pt x="30" y="288"/>
                    <a:pt x="25" y="313"/>
                    <a:pt x="21" y="337"/>
                  </a:cubicBezTo>
                  <a:cubicBezTo>
                    <a:pt x="20" y="349"/>
                    <a:pt x="18" y="362"/>
                    <a:pt x="18" y="375"/>
                  </a:cubicBezTo>
                  <a:cubicBezTo>
                    <a:pt x="18" y="382"/>
                    <a:pt x="16" y="389"/>
                    <a:pt x="14" y="396"/>
                  </a:cubicBezTo>
                  <a:cubicBezTo>
                    <a:pt x="12" y="410"/>
                    <a:pt x="14" y="424"/>
                    <a:pt x="13" y="439"/>
                  </a:cubicBezTo>
                  <a:cubicBezTo>
                    <a:pt x="12" y="462"/>
                    <a:pt x="12" y="485"/>
                    <a:pt x="16" y="508"/>
                  </a:cubicBezTo>
                  <a:cubicBezTo>
                    <a:pt x="17" y="513"/>
                    <a:pt x="17" y="519"/>
                    <a:pt x="22" y="524"/>
                  </a:cubicBezTo>
                  <a:cubicBezTo>
                    <a:pt x="25" y="527"/>
                    <a:pt x="23" y="530"/>
                    <a:pt x="21" y="533"/>
                  </a:cubicBezTo>
                  <a:cubicBezTo>
                    <a:pt x="19" y="540"/>
                    <a:pt x="23" y="547"/>
                    <a:pt x="24" y="554"/>
                  </a:cubicBezTo>
                  <a:cubicBezTo>
                    <a:pt x="30" y="578"/>
                    <a:pt x="39" y="600"/>
                    <a:pt x="50" y="621"/>
                  </a:cubicBezTo>
                  <a:cubicBezTo>
                    <a:pt x="61" y="643"/>
                    <a:pt x="74" y="663"/>
                    <a:pt x="92" y="681"/>
                  </a:cubicBezTo>
                  <a:cubicBezTo>
                    <a:pt x="104" y="695"/>
                    <a:pt x="119" y="705"/>
                    <a:pt x="133" y="717"/>
                  </a:cubicBezTo>
                  <a:cubicBezTo>
                    <a:pt x="137" y="721"/>
                    <a:pt x="143" y="722"/>
                    <a:pt x="147" y="727"/>
                  </a:cubicBezTo>
                  <a:cubicBezTo>
                    <a:pt x="147" y="727"/>
                    <a:pt x="148" y="728"/>
                    <a:pt x="148" y="729"/>
                  </a:cubicBezTo>
                  <a:cubicBezTo>
                    <a:pt x="148" y="732"/>
                    <a:pt x="149" y="736"/>
                    <a:pt x="145" y="737"/>
                  </a:cubicBezTo>
                  <a:cubicBezTo>
                    <a:pt x="88" y="703"/>
                    <a:pt x="48" y="655"/>
                    <a:pt x="26" y="592"/>
                  </a:cubicBezTo>
                  <a:cubicBezTo>
                    <a:pt x="5" y="536"/>
                    <a:pt x="0" y="478"/>
                    <a:pt x="3" y="418"/>
                  </a:cubicBezTo>
                  <a:cubicBezTo>
                    <a:pt x="6" y="370"/>
                    <a:pt x="13" y="322"/>
                    <a:pt x="23" y="275"/>
                  </a:cubicBezTo>
                  <a:cubicBezTo>
                    <a:pt x="40" y="194"/>
                    <a:pt x="65" y="116"/>
                    <a:pt x="98" y="40"/>
                  </a:cubicBezTo>
                  <a:cubicBezTo>
                    <a:pt x="98" y="40"/>
                    <a:pt x="99" y="39"/>
                    <a:pt x="99" y="38"/>
                  </a:cubicBezTo>
                  <a:cubicBezTo>
                    <a:pt x="105" y="45"/>
                    <a:pt x="110" y="52"/>
                    <a:pt x="117" y="60"/>
                  </a:cubicBezTo>
                  <a:cubicBezTo>
                    <a:pt x="126" y="38"/>
                    <a:pt x="137" y="18"/>
                    <a:pt x="151" y="0"/>
                  </a:cubicBezTo>
                  <a:close/>
                </a:path>
              </a:pathLst>
            </a:custGeom>
            <a:solidFill>
              <a:srgbClr val="583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00205E25-CFC8-7ABD-C978-61A843453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26" y="4392613"/>
              <a:ext cx="349250" cy="255588"/>
            </a:xfrm>
            <a:custGeom>
              <a:avLst/>
              <a:gdLst>
                <a:gd name="T0" fmla="*/ 0 w 148"/>
                <a:gd name="T1" fmla="*/ 86 h 108"/>
                <a:gd name="T2" fmla="*/ 1 w 148"/>
                <a:gd name="T3" fmla="*/ 78 h 108"/>
                <a:gd name="T4" fmla="*/ 6 w 148"/>
                <a:gd name="T5" fmla="*/ 80 h 108"/>
                <a:gd name="T6" fmla="*/ 4 w 148"/>
                <a:gd name="T7" fmla="*/ 69 h 108"/>
                <a:gd name="T8" fmla="*/ 8 w 148"/>
                <a:gd name="T9" fmla="*/ 49 h 108"/>
                <a:gd name="T10" fmla="*/ 49 w 148"/>
                <a:gd name="T11" fmla="*/ 8 h 108"/>
                <a:gd name="T12" fmla="*/ 71 w 148"/>
                <a:gd name="T13" fmla="*/ 5 h 108"/>
                <a:gd name="T14" fmla="*/ 87 w 148"/>
                <a:gd name="T15" fmla="*/ 6 h 108"/>
                <a:gd name="T16" fmla="*/ 107 w 148"/>
                <a:gd name="T17" fmla="*/ 11 h 108"/>
                <a:gd name="T18" fmla="*/ 141 w 148"/>
                <a:gd name="T19" fmla="*/ 44 h 108"/>
                <a:gd name="T20" fmla="*/ 144 w 148"/>
                <a:gd name="T21" fmla="*/ 60 h 108"/>
                <a:gd name="T22" fmla="*/ 127 w 148"/>
                <a:gd name="T23" fmla="*/ 72 h 108"/>
                <a:gd name="T24" fmla="*/ 99 w 148"/>
                <a:gd name="T25" fmla="*/ 83 h 108"/>
                <a:gd name="T26" fmla="*/ 78 w 148"/>
                <a:gd name="T27" fmla="*/ 105 h 108"/>
                <a:gd name="T28" fmla="*/ 73 w 148"/>
                <a:gd name="T29" fmla="*/ 108 h 108"/>
                <a:gd name="T30" fmla="*/ 61 w 148"/>
                <a:gd name="T31" fmla="*/ 103 h 108"/>
                <a:gd name="T32" fmla="*/ 20 w 148"/>
                <a:gd name="T33" fmla="*/ 89 h 108"/>
                <a:gd name="T34" fmla="*/ 6 w 148"/>
                <a:gd name="T35" fmla="*/ 89 h 108"/>
                <a:gd name="T36" fmla="*/ 0 w 148"/>
                <a:gd name="T37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108">
                  <a:moveTo>
                    <a:pt x="0" y="86"/>
                  </a:moveTo>
                  <a:cubicBezTo>
                    <a:pt x="2" y="84"/>
                    <a:pt x="1" y="81"/>
                    <a:pt x="1" y="78"/>
                  </a:cubicBezTo>
                  <a:cubicBezTo>
                    <a:pt x="4" y="77"/>
                    <a:pt x="4" y="80"/>
                    <a:pt x="6" y="80"/>
                  </a:cubicBezTo>
                  <a:cubicBezTo>
                    <a:pt x="8" y="76"/>
                    <a:pt x="5" y="73"/>
                    <a:pt x="4" y="69"/>
                  </a:cubicBezTo>
                  <a:cubicBezTo>
                    <a:pt x="0" y="59"/>
                    <a:pt x="0" y="56"/>
                    <a:pt x="8" y="49"/>
                  </a:cubicBezTo>
                  <a:cubicBezTo>
                    <a:pt x="22" y="35"/>
                    <a:pt x="34" y="21"/>
                    <a:pt x="49" y="8"/>
                  </a:cubicBezTo>
                  <a:cubicBezTo>
                    <a:pt x="58" y="0"/>
                    <a:pt x="61" y="0"/>
                    <a:pt x="71" y="5"/>
                  </a:cubicBezTo>
                  <a:cubicBezTo>
                    <a:pt x="76" y="8"/>
                    <a:pt x="82" y="8"/>
                    <a:pt x="87" y="6"/>
                  </a:cubicBezTo>
                  <a:cubicBezTo>
                    <a:pt x="94" y="3"/>
                    <a:pt x="100" y="5"/>
                    <a:pt x="107" y="11"/>
                  </a:cubicBezTo>
                  <a:cubicBezTo>
                    <a:pt x="118" y="22"/>
                    <a:pt x="129" y="34"/>
                    <a:pt x="141" y="44"/>
                  </a:cubicBezTo>
                  <a:cubicBezTo>
                    <a:pt x="146" y="49"/>
                    <a:pt x="148" y="55"/>
                    <a:pt x="144" y="60"/>
                  </a:cubicBezTo>
                  <a:cubicBezTo>
                    <a:pt x="140" y="66"/>
                    <a:pt x="137" y="74"/>
                    <a:pt x="127" y="72"/>
                  </a:cubicBezTo>
                  <a:cubicBezTo>
                    <a:pt x="116" y="71"/>
                    <a:pt x="107" y="74"/>
                    <a:pt x="99" y="83"/>
                  </a:cubicBezTo>
                  <a:cubicBezTo>
                    <a:pt x="92" y="91"/>
                    <a:pt x="84" y="97"/>
                    <a:pt x="78" y="105"/>
                  </a:cubicBezTo>
                  <a:cubicBezTo>
                    <a:pt x="76" y="106"/>
                    <a:pt x="75" y="108"/>
                    <a:pt x="73" y="108"/>
                  </a:cubicBezTo>
                  <a:cubicBezTo>
                    <a:pt x="69" y="105"/>
                    <a:pt x="65" y="104"/>
                    <a:pt x="61" y="103"/>
                  </a:cubicBezTo>
                  <a:cubicBezTo>
                    <a:pt x="46" y="102"/>
                    <a:pt x="34" y="94"/>
                    <a:pt x="20" y="89"/>
                  </a:cubicBezTo>
                  <a:cubicBezTo>
                    <a:pt x="15" y="87"/>
                    <a:pt x="11" y="86"/>
                    <a:pt x="6" y="89"/>
                  </a:cubicBezTo>
                  <a:cubicBezTo>
                    <a:pt x="4" y="88"/>
                    <a:pt x="2" y="87"/>
                    <a:pt x="0" y="86"/>
                  </a:cubicBezTo>
                  <a:close/>
                </a:path>
              </a:pathLst>
            </a:custGeom>
            <a:solidFill>
              <a:srgbClr val="804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93E63548-EB60-390B-62B5-6AB376FE3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6" y="677863"/>
              <a:ext cx="334963" cy="1231900"/>
            </a:xfrm>
            <a:custGeom>
              <a:avLst/>
              <a:gdLst>
                <a:gd name="T0" fmla="*/ 6 w 142"/>
                <a:gd name="T1" fmla="*/ 1 h 522"/>
                <a:gd name="T2" fmla="*/ 56 w 142"/>
                <a:gd name="T3" fmla="*/ 67 h 522"/>
                <a:gd name="T4" fmla="*/ 124 w 142"/>
                <a:gd name="T5" fmla="*/ 209 h 522"/>
                <a:gd name="T6" fmla="*/ 137 w 142"/>
                <a:gd name="T7" fmla="*/ 342 h 522"/>
                <a:gd name="T8" fmla="*/ 52 w 142"/>
                <a:gd name="T9" fmla="*/ 520 h 522"/>
                <a:gd name="T10" fmla="*/ 47 w 142"/>
                <a:gd name="T11" fmla="*/ 522 h 522"/>
                <a:gd name="T12" fmla="*/ 44 w 142"/>
                <a:gd name="T13" fmla="*/ 517 h 522"/>
                <a:gd name="T14" fmla="*/ 87 w 142"/>
                <a:gd name="T15" fmla="*/ 460 h 522"/>
                <a:gd name="T16" fmla="*/ 124 w 142"/>
                <a:gd name="T17" fmla="*/ 371 h 522"/>
                <a:gd name="T18" fmla="*/ 131 w 142"/>
                <a:gd name="T19" fmla="*/ 305 h 522"/>
                <a:gd name="T20" fmla="*/ 121 w 142"/>
                <a:gd name="T21" fmla="*/ 226 h 522"/>
                <a:gd name="T22" fmla="*/ 101 w 142"/>
                <a:gd name="T23" fmla="*/ 168 h 522"/>
                <a:gd name="T24" fmla="*/ 46 w 142"/>
                <a:gd name="T25" fmla="*/ 67 h 522"/>
                <a:gd name="T26" fmla="*/ 18 w 142"/>
                <a:gd name="T27" fmla="*/ 28 h 522"/>
                <a:gd name="T28" fmla="*/ 0 w 142"/>
                <a:gd name="T29" fmla="*/ 6 h 522"/>
                <a:gd name="T30" fmla="*/ 0 w 142"/>
                <a:gd name="T31" fmla="*/ 3 h 522"/>
                <a:gd name="T32" fmla="*/ 6 w 142"/>
                <a:gd name="T33" fmla="*/ 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522">
                  <a:moveTo>
                    <a:pt x="6" y="1"/>
                  </a:moveTo>
                  <a:cubicBezTo>
                    <a:pt x="24" y="22"/>
                    <a:pt x="40" y="44"/>
                    <a:pt x="56" y="67"/>
                  </a:cubicBezTo>
                  <a:cubicBezTo>
                    <a:pt x="86" y="111"/>
                    <a:pt x="109" y="158"/>
                    <a:pt x="124" y="209"/>
                  </a:cubicBezTo>
                  <a:cubicBezTo>
                    <a:pt x="137" y="252"/>
                    <a:pt x="142" y="296"/>
                    <a:pt x="137" y="342"/>
                  </a:cubicBezTo>
                  <a:cubicBezTo>
                    <a:pt x="130" y="411"/>
                    <a:pt x="99" y="469"/>
                    <a:pt x="52" y="520"/>
                  </a:cubicBezTo>
                  <a:cubicBezTo>
                    <a:pt x="50" y="521"/>
                    <a:pt x="49" y="522"/>
                    <a:pt x="47" y="522"/>
                  </a:cubicBezTo>
                  <a:cubicBezTo>
                    <a:pt x="45" y="522"/>
                    <a:pt x="43" y="520"/>
                    <a:pt x="44" y="517"/>
                  </a:cubicBezTo>
                  <a:cubicBezTo>
                    <a:pt x="60" y="499"/>
                    <a:pt x="75" y="481"/>
                    <a:pt x="87" y="460"/>
                  </a:cubicBezTo>
                  <a:cubicBezTo>
                    <a:pt x="105" y="432"/>
                    <a:pt x="117" y="402"/>
                    <a:pt x="124" y="371"/>
                  </a:cubicBezTo>
                  <a:cubicBezTo>
                    <a:pt x="130" y="349"/>
                    <a:pt x="132" y="327"/>
                    <a:pt x="131" y="305"/>
                  </a:cubicBezTo>
                  <a:cubicBezTo>
                    <a:pt x="131" y="278"/>
                    <a:pt x="128" y="252"/>
                    <a:pt x="121" y="226"/>
                  </a:cubicBezTo>
                  <a:cubicBezTo>
                    <a:pt x="115" y="206"/>
                    <a:pt x="110" y="186"/>
                    <a:pt x="101" y="168"/>
                  </a:cubicBezTo>
                  <a:cubicBezTo>
                    <a:pt x="86" y="132"/>
                    <a:pt x="68" y="98"/>
                    <a:pt x="46" y="67"/>
                  </a:cubicBezTo>
                  <a:cubicBezTo>
                    <a:pt x="37" y="54"/>
                    <a:pt x="27" y="41"/>
                    <a:pt x="18" y="28"/>
                  </a:cubicBezTo>
                  <a:cubicBezTo>
                    <a:pt x="12" y="20"/>
                    <a:pt x="5" y="14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0"/>
                    <a:pt x="3" y="0"/>
                    <a:pt x="6" y="1"/>
                  </a:cubicBezTo>
                  <a:close/>
                </a:path>
              </a:pathLst>
            </a:custGeom>
            <a:solidFill>
              <a:srgbClr val="548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358354D9-2845-E3F6-3BA3-26EECF96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6" y="2608263"/>
              <a:ext cx="1098550" cy="395288"/>
            </a:xfrm>
            <a:custGeom>
              <a:avLst/>
              <a:gdLst>
                <a:gd name="T0" fmla="*/ 8 w 465"/>
                <a:gd name="T1" fmla="*/ 68 h 167"/>
                <a:gd name="T2" fmla="*/ 0 w 465"/>
                <a:gd name="T3" fmla="*/ 57 h 167"/>
                <a:gd name="T4" fmla="*/ 8 w 465"/>
                <a:gd name="T5" fmla="*/ 60 h 167"/>
                <a:gd name="T6" fmla="*/ 96 w 465"/>
                <a:gd name="T7" fmla="*/ 119 h 167"/>
                <a:gd name="T8" fmla="*/ 160 w 465"/>
                <a:gd name="T9" fmla="*/ 145 h 167"/>
                <a:gd name="T10" fmla="*/ 231 w 465"/>
                <a:gd name="T11" fmla="*/ 157 h 167"/>
                <a:gd name="T12" fmla="*/ 297 w 465"/>
                <a:gd name="T13" fmla="*/ 148 h 167"/>
                <a:gd name="T14" fmla="*/ 311 w 465"/>
                <a:gd name="T15" fmla="*/ 145 h 167"/>
                <a:gd name="T16" fmla="*/ 407 w 465"/>
                <a:gd name="T17" fmla="*/ 80 h 167"/>
                <a:gd name="T18" fmla="*/ 443 w 465"/>
                <a:gd name="T19" fmla="*/ 31 h 167"/>
                <a:gd name="T20" fmla="*/ 456 w 465"/>
                <a:gd name="T21" fmla="*/ 5 h 167"/>
                <a:gd name="T22" fmla="*/ 462 w 465"/>
                <a:gd name="T23" fmla="*/ 1 h 167"/>
                <a:gd name="T24" fmla="*/ 465 w 465"/>
                <a:gd name="T25" fmla="*/ 0 h 167"/>
                <a:gd name="T26" fmla="*/ 428 w 465"/>
                <a:gd name="T27" fmla="*/ 65 h 167"/>
                <a:gd name="T28" fmla="*/ 310 w 465"/>
                <a:gd name="T29" fmla="*/ 152 h 167"/>
                <a:gd name="T30" fmla="*/ 175 w 465"/>
                <a:gd name="T31" fmla="*/ 156 h 167"/>
                <a:gd name="T32" fmla="*/ 23 w 465"/>
                <a:gd name="T33" fmla="*/ 81 h 167"/>
                <a:gd name="T34" fmla="*/ 8 w 465"/>
                <a:gd name="T35" fmla="*/ 6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5" h="167">
                  <a:moveTo>
                    <a:pt x="8" y="68"/>
                  </a:moveTo>
                  <a:cubicBezTo>
                    <a:pt x="8" y="63"/>
                    <a:pt x="1" y="62"/>
                    <a:pt x="0" y="57"/>
                  </a:cubicBezTo>
                  <a:cubicBezTo>
                    <a:pt x="4" y="55"/>
                    <a:pt x="6" y="58"/>
                    <a:pt x="8" y="60"/>
                  </a:cubicBezTo>
                  <a:cubicBezTo>
                    <a:pt x="35" y="83"/>
                    <a:pt x="65" y="103"/>
                    <a:pt x="96" y="119"/>
                  </a:cubicBezTo>
                  <a:cubicBezTo>
                    <a:pt x="117" y="130"/>
                    <a:pt x="138" y="138"/>
                    <a:pt x="160" y="145"/>
                  </a:cubicBezTo>
                  <a:cubicBezTo>
                    <a:pt x="183" y="152"/>
                    <a:pt x="207" y="156"/>
                    <a:pt x="231" y="157"/>
                  </a:cubicBezTo>
                  <a:cubicBezTo>
                    <a:pt x="253" y="157"/>
                    <a:pt x="276" y="155"/>
                    <a:pt x="297" y="148"/>
                  </a:cubicBezTo>
                  <a:cubicBezTo>
                    <a:pt x="301" y="146"/>
                    <a:pt x="306" y="147"/>
                    <a:pt x="311" y="145"/>
                  </a:cubicBezTo>
                  <a:cubicBezTo>
                    <a:pt x="348" y="130"/>
                    <a:pt x="380" y="109"/>
                    <a:pt x="407" y="80"/>
                  </a:cubicBezTo>
                  <a:cubicBezTo>
                    <a:pt x="421" y="65"/>
                    <a:pt x="433" y="48"/>
                    <a:pt x="443" y="31"/>
                  </a:cubicBezTo>
                  <a:cubicBezTo>
                    <a:pt x="447" y="22"/>
                    <a:pt x="453" y="14"/>
                    <a:pt x="456" y="5"/>
                  </a:cubicBezTo>
                  <a:cubicBezTo>
                    <a:pt x="457" y="3"/>
                    <a:pt x="458" y="0"/>
                    <a:pt x="462" y="1"/>
                  </a:cubicBezTo>
                  <a:cubicBezTo>
                    <a:pt x="463" y="1"/>
                    <a:pt x="464" y="0"/>
                    <a:pt x="465" y="0"/>
                  </a:cubicBezTo>
                  <a:cubicBezTo>
                    <a:pt x="456" y="24"/>
                    <a:pt x="443" y="45"/>
                    <a:pt x="428" y="65"/>
                  </a:cubicBezTo>
                  <a:cubicBezTo>
                    <a:pt x="397" y="105"/>
                    <a:pt x="358" y="135"/>
                    <a:pt x="310" y="152"/>
                  </a:cubicBezTo>
                  <a:cubicBezTo>
                    <a:pt x="266" y="167"/>
                    <a:pt x="221" y="167"/>
                    <a:pt x="175" y="156"/>
                  </a:cubicBezTo>
                  <a:cubicBezTo>
                    <a:pt x="119" y="143"/>
                    <a:pt x="69" y="116"/>
                    <a:pt x="23" y="81"/>
                  </a:cubicBezTo>
                  <a:cubicBezTo>
                    <a:pt x="18" y="77"/>
                    <a:pt x="12" y="74"/>
                    <a:pt x="8" y="68"/>
                  </a:cubicBezTo>
                  <a:close/>
                </a:path>
              </a:pathLst>
            </a:custGeom>
            <a:solidFill>
              <a:srgbClr val="558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F5DF40C4-5FA6-3A0C-5A39-07E5E6BE6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1797051"/>
              <a:ext cx="354013" cy="306388"/>
            </a:xfrm>
            <a:custGeom>
              <a:avLst/>
              <a:gdLst>
                <a:gd name="T0" fmla="*/ 148 w 150"/>
                <a:gd name="T1" fmla="*/ 43 h 130"/>
                <a:gd name="T2" fmla="*/ 150 w 150"/>
                <a:gd name="T3" fmla="*/ 48 h 130"/>
                <a:gd name="T4" fmla="*/ 150 w 150"/>
                <a:gd name="T5" fmla="*/ 48 h 130"/>
                <a:gd name="T6" fmla="*/ 142 w 150"/>
                <a:gd name="T7" fmla="*/ 50 h 130"/>
                <a:gd name="T8" fmla="*/ 121 w 150"/>
                <a:gd name="T9" fmla="*/ 30 h 130"/>
                <a:gd name="T10" fmla="*/ 117 w 150"/>
                <a:gd name="T11" fmla="*/ 25 h 130"/>
                <a:gd name="T12" fmla="*/ 93 w 150"/>
                <a:gd name="T13" fmla="*/ 18 h 130"/>
                <a:gd name="T14" fmla="*/ 80 w 150"/>
                <a:gd name="T15" fmla="*/ 16 h 130"/>
                <a:gd name="T16" fmla="*/ 57 w 150"/>
                <a:gd name="T17" fmla="*/ 19 h 130"/>
                <a:gd name="T18" fmla="*/ 21 w 150"/>
                <a:gd name="T19" fmla="*/ 55 h 130"/>
                <a:gd name="T20" fmla="*/ 17 w 150"/>
                <a:gd name="T21" fmla="*/ 79 h 130"/>
                <a:gd name="T22" fmla="*/ 18 w 150"/>
                <a:gd name="T23" fmla="*/ 94 h 130"/>
                <a:gd name="T24" fmla="*/ 26 w 150"/>
                <a:gd name="T25" fmla="*/ 116 h 130"/>
                <a:gd name="T26" fmla="*/ 32 w 150"/>
                <a:gd name="T27" fmla="*/ 123 h 130"/>
                <a:gd name="T28" fmla="*/ 37 w 150"/>
                <a:gd name="T29" fmla="*/ 127 h 130"/>
                <a:gd name="T30" fmla="*/ 27 w 150"/>
                <a:gd name="T31" fmla="*/ 130 h 130"/>
                <a:gd name="T32" fmla="*/ 27 w 150"/>
                <a:gd name="T33" fmla="*/ 126 h 130"/>
                <a:gd name="T34" fmla="*/ 6 w 150"/>
                <a:gd name="T35" fmla="*/ 103 h 130"/>
                <a:gd name="T36" fmla="*/ 3 w 150"/>
                <a:gd name="T37" fmla="*/ 73 h 130"/>
                <a:gd name="T38" fmla="*/ 9 w 150"/>
                <a:gd name="T39" fmla="*/ 53 h 130"/>
                <a:gd name="T40" fmla="*/ 55 w 150"/>
                <a:gd name="T41" fmla="*/ 7 h 130"/>
                <a:gd name="T42" fmla="*/ 61 w 150"/>
                <a:gd name="T43" fmla="*/ 3 h 130"/>
                <a:gd name="T44" fmla="*/ 79 w 150"/>
                <a:gd name="T45" fmla="*/ 4 h 130"/>
                <a:gd name="T46" fmla="*/ 91 w 150"/>
                <a:gd name="T47" fmla="*/ 6 h 130"/>
                <a:gd name="T48" fmla="*/ 108 w 150"/>
                <a:gd name="T49" fmla="*/ 5 h 130"/>
                <a:gd name="T50" fmla="*/ 130 w 150"/>
                <a:gd name="T51" fmla="*/ 24 h 130"/>
                <a:gd name="T52" fmla="*/ 136 w 150"/>
                <a:gd name="T53" fmla="*/ 31 h 130"/>
                <a:gd name="T54" fmla="*/ 148 w 150"/>
                <a:gd name="T55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30">
                  <a:moveTo>
                    <a:pt x="148" y="43"/>
                  </a:moveTo>
                  <a:cubicBezTo>
                    <a:pt x="147" y="46"/>
                    <a:pt x="150" y="46"/>
                    <a:pt x="150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48" y="49"/>
                    <a:pt x="146" y="53"/>
                    <a:pt x="142" y="50"/>
                  </a:cubicBezTo>
                  <a:cubicBezTo>
                    <a:pt x="135" y="43"/>
                    <a:pt x="128" y="37"/>
                    <a:pt x="121" y="30"/>
                  </a:cubicBezTo>
                  <a:cubicBezTo>
                    <a:pt x="120" y="28"/>
                    <a:pt x="118" y="27"/>
                    <a:pt x="117" y="25"/>
                  </a:cubicBezTo>
                  <a:cubicBezTo>
                    <a:pt x="110" y="17"/>
                    <a:pt x="104" y="12"/>
                    <a:pt x="93" y="18"/>
                  </a:cubicBezTo>
                  <a:cubicBezTo>
                    <a:pt x="89" y="20"/>
                    <a:pt x="84" y="18"/>
                    <a:pt x="80" y="16"/>
                  </a:cubicBezTo>
                  <a:cubicBezTo>
                    <a:pt x="70" y="10"/>
                    <a:pt x="65" y="11"/>
                    <a:pt x="57" y="19"/>
                  </a:cubicBezTo>
                  <a:cubicBezTo>
                    <a:pt x="45" y="31"/>
                    <a:pt x="33" y="43"/>
                    <a:pt x="21" y="55"/>
                  </a:cubicBezTo>
                  <a:cubicBezTo>
                    <a:pt x="11" y="65"/>
                    <a:pt x="11" y="67"/>
                    <a:pt x="17" y="79"/>
                  </a:cubicBezTo>
                  <a:cubicBezTo>
                    <a:pt x="20" y="84"/>
                    <a:pt x="19" y="89"/>
                    <a:pt x="18" y="94"/>
                  </a:cubicBezTo>
                  <a:cubicBezTo>
                    <a:pt x="13" y="104"/>
                    <a:pt x="19" y="110"/>
                    <a:pt x="26" y="116"/>
                  </a:cubicBezTo>
                  <a:cubicBezTo>
                    <a:pt x="28" y="118"/>
                    <a:pt x="31" y="121"/>
                    <a:pt x="32" y="123"/>
                  </a:cubicBezTo>
                  <a:cubicBezTo>
                    <a:pt x="34" y="125"/>
                    <a:pt x="36" y="125"/>
                    <a:pt x="37" y="127"/>
                  </a:cubicBezTo>
                  <a:cubicBezTo>
                    <a:pt x="34" y="128"/>
                    <a:pt x="30" y="129"/>
                    <a:pt x="27" y="130"/>
                  </a:cubicBezTo>
                  <a:cubicBezTo>
                    <a:pt x="27" y="129"/>
                    <a:pt x="27" y="128"/>
                    <a:pt x="27" y="126"/>
                  </a:cubicBezTo>
                  <a:cubicBezTo>
                    <a:pt x="18" y="125"/>
                    <a:pt x="7" y="113"/>
                    <a:pt x="6" y="103"/>
                  </a:cubicBezTo>
                  <a:cubicBezTo>
                    <a:pt x="7" y="93"/>
                    <a:pt x="7" y="83"/>
                    <a:pt x="3" y="73"/>
                  </a:cubicBezTo>
                  <a:cubicBezTo>
                    <a:pt x="0" y="66"/>
                    <a:pt x="4" y="59"/>
                    <a:pt x="9" y="53"/>
                  </a:cubicBezTo>
                  <a:cubicBezTo>
                    <a:pt x="24" y="37"/>
                    <a:pt x="40" y="22"/>
                    <a:pt x="55" y="7"/>
                  </a:cubicBezTo>
                  <a:cubicBezTo>
                    <a:pt x="57" y="5"/>
                    <a:pt x="59" y="4"/>
                    <a:pt x="61" y="3"/>
                  </a:cubicBezTo>
                  <a:cubicBezTo>
                    <a:pt x="67" y="1"/>
                    <a:pt x="73" y="0"/>
                    <a:pt x="79" y="4"/>
                  </a:cubicBezTo>
                  <a:cubicBezTo>
                    <a:pt x="83" y="5"/>
                    <a:pt x="87" y="8"/>
                    <a:pt x="91" y="6"/>
                  </a:cubicBezTo>
                  <a:cubicBezTo>
                    <a:pt x="97" y="5"/>
                    <a:pt x="102" y="3"/>
                    <a:pt x="108" y="5"/>
                  </a:cubicBezTo>
                  <a:cubicBezTo>
                    <a:pt x="118" y="8"/>
                    <a:pt x="124" y="16"/>
                    <a:pt x="130" y="24"/>
                  </a:cubicBezTo>
                  <a:cubicBezTo>
                    <a:pt x="131" y="27"/>
                    <a:pt x="134" y="29"/>
                    <a:pt x="136" y="31"/>
                  </a:cubicBezTo>
                  <a:cubicBezTo>
                    <a:pt x="141" y="34"/>
                    <a:pt x="145" y="38"/>
                    <a:pt x="148" y="43"/>
                  </a:cubicBezTo>
                  <a:close/>
                </a:path>
              </a:pathLst>
            </a:custGeom>
            <a:solidFill>
              <a:srgbClr val="8AB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CD0A7AA0-0691-32F1-4EA5-0B6E4A07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1908176"/>
              <a:ext cx="284163" cy="188913"/>
            </a:xfrm>
            <a:custGeom>
              <a:avLst/>
              <a:gdLst>
                <a:gd name="T0" fmla="*/ 113 w 120"/>
                <a:gd name="T1" fmla="*/ 2 h 80"/>
                <a:gd name="T2" fmla="*/ 120 w 120"/>
                <a:gd name="T3" fmla="*/ 1 h 80"/>
                <a:gd name="T4" fmla="*/ 57 w 120"/>
                <a:gd name="T5" fmla="*/ 53 h 80"/>
                <a:gd name="T6" fmla="*/ 7 w 120"/>
                <a:gd name="T7" fmla="*/ 80 h 80"/>
                <a:gd name="T8" fmla="*/ 1 w 120"/>
                <a:gd name="T9" fmla="*/ 78 h 80"/>
                <a:gd name="T10" fmla="*/ 4 w 120"/>
                <a:gd name="T11" fmla="*/ 72 h 80"/>
                <a:gd name="T12" fmla="*/ 41 w 120"/>
                <a:gd name="T13" fmla="*/ 53 h 80"/>
                <a:gd name="T14" fmla="*/ 48 w 120"/>
                <a:gd name="T15" fmla="*/ 50 h 80"/>
                <a:gd name="T16" fmla="*/ 66 w 120"/>
                <a:gd name="T17" fmla="*/ 37 h 80"/>
                <a:gd name="T18" fmla="*/ 93 w 120"/>
                <a:gd name="T19" fmla="*/ 17 h 80"/>
                <a:gd name="T20" fmla="*/ 113 w 120"/>
                <a:gd name="T21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80">
                  <a:moveTo>
                    <a:pt x="113" y="2"/>
                  </a:moveTo>
                  <a:cubicBezTo>
                    <a:pt x="116" y="5"/>
                    <a:pt x="118" y="0"/>
                    <a:pt x="120" y="1"/>
                  </a:cubicBezTo>
                  <a:cubicBezTo>
                    <a:pt x="103" y="23"/>
                    <a:pt x="80" y="38"/>
                    <a:pt x="57" y="53"/>
                  </a:cubicBezTo>
                  <a:cubicBezTo>
                    <a:pt x="41" y="63"/>
                    <a:pt x="24" y="72"/>
                    <a:pt x="7" y="80"/>
                  </a:cubicBezTo>
                  <a:cubicBezTo>
                    <a:pt x="5" y="79"/>
                    <a:pt x="3" y="79"/>
                    <a:pt x="1" y="78"/>
                  </a:cubicBezTo>
                  <a:cubicBezTo>
                    <a:pt x="0" y="75"/>
                    <a:pt x="1" y="73"/>
                    <a:pt x="4" y="72"/>
                  </a:cubicBezTo>
                  <a:cubicBezTo>
                    <a:pt x="17" y="67"/>
                    <a:pt x="29" y="61"/>
                    <a:pt x="41" y="53"/>
                  </a:cubicBezTo>
                  <a:cubicBezTo>
                    <a:pt x="43" y="51"/>
                    <a:pt x="45" y="51"/>
                    <a:pt x="48" y="50"/>
                  </a:cubicBezTo>
                  <a:cubicBezTo>
                    <a:pt x="54" y="47"/>
                    <a:pt x="61" y="42"/>
                    <a:pt x="66" y="37"/>
                  </a:cubicBezTo>
                  <a:cubicBezTo>
                    <a:pt x="76" y="31"/>
                    <a:pt x="85" y="24"/>
                    <a:pt x="93" y="17"/>
                  </a:cubicBezTo>
                  <a:cubicBezTo>
                    <a:pt x="99" y="11"/>
                    <a:pt x="105" y="5"/>
                    <a:pt x="113" y="2"/>
                  </a:cubicBezTo>
                  <a:close/>
                </a:path>
              </a:pathLst>
            </a:custGeom>
            <a:solidFill>
              <a:srgbClr val="538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D10E6840-67AD-3FF8-BD1E-53EFB7381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113" y="4586288"/>
              <a:ext cx="158750" cy="71438"/>
            </a:xfrm>
            <a:custGeom>
              <a:avLst/>
              <a:gdLst>
                <a:gd name="T0" fmla="*/ 67 w 67"/>
                <a:gd name="T1" fmla="*/ 26 h 30"/>
                <a:gd name="T2" fmla="*/ 61 w 67"/>
                <a:gd name="T3" fmla="*/ 30 h 30"/>
                <a:gd name="T4" fmla="*/ 0 w 67"/>
                <a:gd name="T5" fmla="*/ 7 h 30"/>
                <a:gd name="T6" fmla="*/ 16 w 67"/>
                <a:gd name="T7" fmla="*/ 5 h 30"/>
                <a:gd name="T8" fmla="*/ 56 w 67"/>
                <a:gd name="T9" fmla="*/ 20 h 30"/>
                <a:gd name="T10" fmla="*/ 67 w 67"/>
                <a:gd name="T1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0">
                  <a:moveTo>
                    <a:pt x="67" y="26"/>
                  </a:moveTo>
                  <a:cubicBezTo>
                    <a:pt x="67" y="29"/>
                    <a:pt x="64" y="30"/>
                    <a:pt x="61" y="30"/>
                  </a:cubicBezTo>
                  <a:cubicBezTo>
                    <a:pt x="39" y="26"/>
                    <a:pt x="19" y="18"/>
                    <a:pt x="0" y="7"/>
                  </a:cubicBezTo>
                  <a:cubicBezTo>
                    <a:pt x="5" y="0"/>
                    <a:pt x="7" y="1"/>
                    <a:pt x="16" y="5"/>
                  </a:cubicBezTo>
                  <a:cubicBezTo>
                    <a:pt x="29" y="11"/>
                    <a:pt x="41" y="17"/>
                    <a:pt x="56" y="20"/>
                  </a:cubicBezTo>
                  <a:cubicBezTo>
                    <a:pt x="60" y="20"/>
                    <a:pt x="66" y="19"/>
                    <a:pt x="67" y="26"/>
                  </a:cubicBezTo>
                  <a:close/>
                </a:path>
              </a:pathLst>
            </a:custGeom>
            <a:solidFill>
              <a:srgbClr val="573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60BDDBC5-2A61-D414-002F-F246DF4F3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6" y="547688"/>
              <a:ext cx="73025" cy="130175"/>
            </a:xfrm>
            <a:custGeom>
              <a:avLst/>
              <a:gdLst>
                <a:gd name="T0" fmla="*/ 27 w 31"/>
                <a:gd name="T1" fmla="*/ 29 h 55"/>
                <a:gd name="T2" fmla="*/ 11 w 31"/>
                <a:gd name="T3" fmla="*/ 13 h 55"/>
                <a:gd name="T4" fmla="*/ 6 w 31"/>
                <a:gd name="T5" fmla="*/ 46 h 55"/>
                <a:gd name="T6" fmla="*/ 0 w 31"/>
                <a:gd name="T7" fmla="*/ 51 h 55"/>
                <a:gd name="T8" fmla="*/ 8 w 31"/>
                <a:gd name="T9" fmla="*/ 0 h 55"/>
                <a:gd name="T10" fmla="*/ 30 w 31"/>
                <a:gd name="T11" fmla="*/ 24 h 55"/>
                <a:gd name="T12" fmla="*/ 27 w 31"/>
                <a:gd name="T13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5">
                  <a:moveTo>
                    <a:pt x="27" y="29"/>
                  </a:moveTo>
                  <a:cubicBezTo>
                    <a:pt x="19" y="27"/>
                    <a:pt x="18" y="17"/>
                    <a:pt x="11" y="13"/>
                  </a:cubicBezTo>
                  <a:cubicBezTo>
                    <a:pt x="9" y="24"/>
                    <a:pt x="8" y="35"/>
                    <a:pt x="6" y="46"/>
                  </a:cubicBezTo>
                  <a:cubicBezTo>
                    <a:pt x="5" y="48"/>
                    <a:pt x="7" y="55"/>
                    <a:pt x="0" y="51"/>
                  </a:cubicBezTo>
                  <a:cubicBezTo>
                    <a:pt x="5" y="35"/>
                    <a:pt x="7" y="19"/>
                    <a:pt x="8" y="0"/>
                  </a:cubicBezTo>
                  <a:cubicBezTo>
                    <a:pt x="16" y="9"/>
                    <a:pt x="23" y="17"/>
                    <a:pt x="30" y="24"/>
                  </a:cubicBezTo>
                  <a:cubicBezTo>
                    <a:pt x="31" y="27"/>
                    <a:pt x="31" y="29"/>
                    <a:pt x="27" y="29"/>
                  </a:cubicBezTo>
                  <a:close/>
                </a:path>
              </a:pathLst>
            </a:custGeom>
            <a:solidFill>
              <a:srgbClr val="5C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54097F3-D86F-BB32-EAC9-C154E0D3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604838"/>
              <a:ext cx="71438" cy="82550"/>
            </a:xfrm>
            <a:custGeom>
              <a:avLst/>
              <a:gdLst>
                <a:gd name="T0" fmla="*/ 0 w 30"/>
                <a:gd name="T1" fmla="*/ 5 h 35"/>
                <a:gd name="T2" fmla="*/ 3 w 30"/>
                <a:gd name="T3" fmla="*/ 0 h 35"/>
                <a:gd name="T4" fmla="*/ 30 w 30"/>
                <a:gd name="T5" fmla="*/ 32 h 35"/>
                <a:gd name="T6" fmla="*/ 25 w 30"/>
                <a:gd name="T7" fmla="*/ 33 h 35"/>
                <a:gd name="T8" fmla="*/ 19 w 30"/>
                <a:gd name="T9" fmla="*/ 31 h 35"/>
                <a:gd name="T10" fmla="*/ 12 w 30"/>
                <a:gd name="T11" fmla="*/ 23 h 35"/>
                <a:gd name="T12" fmla="*/ 5 w 30"/>
                <a:gd name="T13" fmla="*/ 16 h 35"/>
                <a:gd name="T14" fmla="*/ 3 w 30"/>
                <a:gd name="T15" fmla="*/ 14 h 35"/>
                <a:gd name="T16" fmla="*/ 0 w 3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0" y="5"/>
                  </a:moveTo>
                  <a:cubicBezTo>
                    <a:pt x="2" y="4"/>
                    <a:pt x="3" y="2"/>
                    <a:pt x="3" y="0"/>
                  </a:cubicBezTo>
                  <a:cubicBezTo>
                    <a:pt x="12" y="11"/>
                    <a:pt x="22" y="20"/>
                    <a:pt x="30" y="32"/>
                  </a:cubicBezTo>
                  <a:cubicBezTo>
                    <a:pt x="28" y="32"/>
                    <a:pt x="27" y="33"/>
                    <a:pt x="25" y="33"/>
                  </a:cubicBezTo>
                  <a:cubicBezTo>
                    <a:pt x="22" y="35"/>
                    <a:pt x="21" y="32"/>
                    <a:pt x="19" y="31"/>
                  </a:cubicBezTo>
                  <a:cubicBezTo>
                    <a:pt x="17" y="27"/>
                    <a:pt x="14" y="25"/>
                    <a:pt x="12" y="23"/>
                  </a:cubicBezTo>
                  <a:cubicBezTo>
                    <a:pt x="11" y="19"/>
                    <a:pt x="9" y="16"/>
                    <a:pt x="5" y="16"/>
                  </a:cubicBezTo>
                  <a:cubicBezTo>
                    <a:pt x="2" y="17"/>
                    <a:pt x="3" y="15"/>
                    <a:pt x="3" y="14"/>
                  </a:cubicBezTo>
                  <a:cubicBezTo>
                    <a:pt x="3" y="10"/>
                    <a:pt x="2" y="8"/>
                    <a:pt x="0" y="5"/>
                  </a:cubicBezTo>
                  <a:close/>
                </a:path>
              </a:pathLst>
            </a:custGeom>
            <a:solidFill>
              <a:srgbClr val="80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649761D6-EAF3-DF0F-5B14-6592B040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677863"/>
              <a:ext cx="34925" cy="77788"/>
            </a:xfrm>
            <a:custGeom>
              <a:avLst/>
              <a:gdLst>
                <a:gd name="T0" fmla="*/ 12 w 15"/>
                <a:gd name="T1" fmla="*/ 0 h 33"/>
                <a:gd name="T2" fmla="*/ 14 w 15"/>
                <a:gd name="T3" fmla="*/ 7 h 33"/>
                <a:gd name="T4" fmla="*/ 4 w 15"/>
                <a:gd name="T5" fmla="*/ 30 h 33"/>
                <a:gd name="T6" fmla="*/ 0 w 15"/>
                <a:gd name="T7" fmla="*/ 32 h 33"/>
                <a:gd name="T8" fmla="*/ 12 w 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12" y="0"/>
                  </a:moveTo>
                  <a:cubicBezTo>
                    <a:pt x="15" y="2"/>
                    <a:pt x="15" y="5"/>
                    <a:pt x="14" y="7"/>
                  </a:cubicBezTo>
                  <a:cubicBezTo>
                    <a:pt x="11" y="15"/>
                    <a:pt x="8" y="23"/>
                    <a:pt x="4" y="30"/>
                  </a:cubicBezTo>
                  <a:cubicBezTo>
                    <a:pt x="3" y="33"/>
                    <a:pt x="2" y="33"/>
                    <a:pt x="0" y="32"/>
                  </a:cubicBezTo>
                  <a:cubicBezTo>
                    <a:pt x="4" y="22"/>
                    <a:pt x="8" y="11"/>
                    <a:pt x="12" y="0"/>
                  </a:cubicBezTo>
                  <a:close/>
                </a:path>
              </a:pathLst>
            </a:custGeom>
            <a:solidFill>
              <a:srgbClr val="5C8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09A0C704-C4A6-C15A-C30A-EA080652F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138" y="658813"/>
              <a:ext cx="547688" cy="1074738"/>
            </a:xfrm>
            <a:custGeom>
              <a:avLst/>
              <a:gdLst>
                <a:gd name="T0" fmla="*/ 99 w 232"/>
                <a:gd name="T1" fmla="*/ 0 h 455"/>
                <a:gd name="T2" fmla="*/ 106 w 232"/>
                <a:gd name="T3" fmla="*/ 7 h 455"/>
                <a:gd name="T4" fmla="*/ 105 w 232"/>
                <a:gd name="T5" fmla="*/ 13 h 455"/>
                <a:gd name="T6" fmla="*/ 101 w 232"/>
                <a:gd name="T7" fmla="*/ 17 h 455"/>
                <a:gd name="T8" fmla="*/ 97 w 232"/>
                <a:gd name="T9" fmla="*/ 23 h 455"/>
                <a:gd name="T10" fmla="*/ 103 w 232"/>
                <a:gd name="T11" fmla="*/ 22 h 455"/>
                <a:gd name="T12" fmla="*/ 104 w 232"/>
                <a:gd name="T13" fmla="*/ 22 h 455"/>
                <a:gd name="T14" fmla="*/ 124 w 232"/>
                <a:gd name="T15" fmla="*/ 45 h 455"/>
                <a:gd name="T16" fmla="*/ 162 w 232"/>
                <a:gd name="T17" fmla="*/ 100 h 455"/>
                <a:gd name="T18" fmla="*/ 200 w 232"/>
                <a:gd name="T19" fmla="*/ 172 h 455"/>
                <a:gd name="T20" fmla="*/ 225 w 232"/>
                <a:gd name="T21" fmla="*/ 247 h 455"/>
                <a:gd name="T22" fmla="*/ 232 w 232"/>
                <a:gd name="T23" fmla="*/ 309 h 455"/>
                <a:gd name="T24" fmla="*/ 225 w 232"/>
                <a:gd name="T25" fmla="*/ 358 h 455"/>
                <a:gd name="T26" fmla="*/ 190 w 232"/>
                <a:gd name="T27" fmla="*/ 442 h 455"/>
                <a:gd name="T28" fmla="*/ 182 w 232"/>
                <a:gd name="T29" fmla="*/ 450 h 455"/>
                <a:gd name="T30" fmla="*/ 181 w 232"/>
                <a:gd name="T31" fmla="*/ 444 h 455"/>
                <a:gd name="T32" fmla="*/ 182 w 232"/>
                <a:gd name="T33" fmla="*/ 438 h 455"/>
                <a:gd name="T34" fmla="*/ 173 w 232"/>
                <a:gd name="T35" fmla="*/ 428 h 455"/>
                <a:gd name="T36" fmla="*/ 170 w 232"/>
                <a:gd name="T37" fmla="*/ 390 h 455"/>
                <a:gd name="T38" fmla="*/ 165 w 232"/>
                <a:gd name="T39" fmla="*/ 380 h 455"/>
                <a:gd name="T40" fmla="*/ 167 w 232"/>
                <a:gd name="T41" fmla="*/ 350 h 455"/>
                <a:gd name="T42" fmla="*/ 161 w 232"/>
                <a:gd name="T43" fmla="*/ 331 h 455"/>
                <a:gd name="T44" fmla="*/ 152 w 232"/>
                <a:gd name="T45" fmla="*/ 348 h 455"/>
                <a:gd name="T46" fmla="*/ 113 w 232"/>
                <a:gd name="T47" fmla="*/ 403 h 455"/>
                <a:gd name="T48" fmla="*/ 42 w 232"/>
                <a:gd name="T49" fmla="*/ 445 h 455"/>
                <a:gd name="T50" fmla="*/ 9 w 232"/>
                <a:gd name="T51" fmla="*/ 453 h 455"/>
                <a:gd name="T52" fmla="*/ 2 w 232"/>
                <a:gd name="T53" fmla="*/ 444 h 455"/>
                <a:gd name="T54" fmla="*/ 9 w 232"/>
                <a:gd name="T55" fmla="*/ 424 h 455"/>
                <a:gd name="T56" fmla="*/ 40 w 232"/>
                <a:gd name="T57" fmla="*/ 339 h 455"/>
                <a:gd name="T58" fmla="*/ 76 w 232"/>
                <a:gd name="T59" fmla="*/ 307 h 455"/>
                <a:gd name="T60" fmla="*/ 109 w 232"/>
                <a:gd name="T61" fmla="*/ 293 h 455"/>
                <a:gd name="T62" fmla="*/ 130 w 232"/>
                <a:gd name="T63" fmla="*/ 281 h 455"/>
                <a:gd name="T64" fmla="*/ 131 w 232"/>
                <a:gd name="T65" fmla="*/ 280 h 455"/>
                <a:gd name="T66" fmla="*/ 139 w 232"/>
                <a:gd name="T67" fmla="*/ 272 h 455"/>
                <a:gd name="T68" fmla="*/ 146 w 232"/>
                <a:gd name="T69" fmla="*/ 266 h 455"/>
                <a:gd name="T70" fmla="*/ 173 w 232"/>
                <a:gd name="T71" fmla="*/ 206 h 455"/>
                <a:gd name="T72" fmla="*/ 172 w 232"/>
                <a:gd name="T73" fmla="*/ 178 h 455"/>
                <a:gd name="T74" fmla="*/ 167 w 232"/>
                <a:gd name="T75" fmla="*/ 182 h 455"/>
                <a:gd name="T76" fmla="*/ 129 w 232"/>
                <a:gd name="T77" fmla="*/ 231 h 455"/>
                <a:gd name="T78" fmla="*/ 86 w 232"/>
                <a:gd name="T79" fmla="*/ 264 h 455"/>
                <a:gd name="T80" fmla="*/ 75 w 232"/>
                <a:gd name="T81" fmla="*/ 265 h 455"/>
                <a:gd name="T82" fmla="*/ 78 w 232"/>
                <a:gd name="T83" fmla="*/ 254 h 455"/>
                <a:gd name="T84" fmla="*/ 104 w 232"/>
                <a:gd name="T85" fmla="*/ 153 h 455"/>
                <a:gd name="T86" fmla="*/ 98 w 232"/>
                <a:gd name="T87" fmla="*/ 109 h 455"/>
                <a:gd name="T88" fmla="*/ 96 w 232"/>
                <a:gd name="T89" fmla="*/ 131 h 455"/>
                <a:gd name="T90" fmla="*/ 92 w 232"/>
                <a:gd name="T91" fmla="*/ 136 h 455"/>
                <a:gd name="T92" fmla="*/ 87 w 232"/>
                <a:gd name="T93" fmla="*/ 99 h 455"/>
                <a:gd name="T94" fmla="*/ 86 w 232"/>
                <a:gd name="T95" fmla="*/ 92 h 455"/>
                <a:gd name="T96" fmla="*/ 90 w 232"/>
                <a:gd name="T97" fmla="*/ 80 h 455"/>
                <a:gd name="T98" fmla="*/ 94 w 232"/>
                <a:gd name="T99" fmla="*/ 82 h 455"/>
                <a:gd name="T100" fmla="*/ 97 w 232"/>
                <a:gd name="T101" fmla="*/ 76 h 455"/>
                <a:gd name="T102" fmla="*/ 95 w 232"/>
                <a:gd name="T103" fmla="*/ 45 h 455"/>
                <a:gd name="T104" fmla="*/ 92 w 232"/>
                <a:gd name="T105" fmla="*/ 27 h 455"/>
                <a:gd name="T106" fmla="*/ 89 w 232"/>
                <a:gd name="T107" fmla="*/ 8 h 455"/>
                <a:gd name="T108" fmla="*/ 99 w 232"/>
                <a:gd name="T10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455">
                  <a:moveTo>
                    <a:pt x="99" y="0"/>
                  </a:moveTo>
                  <a:cubicBezTo>
                    <a:pt x="104" y="0"/>
                    <a:pt x="106" y="2"/>
                    <a:pt x="106" y="7"/>
                  </a:cubicBezTo>
                  <a:cubicBezTo>
                    <a:pt x="108" y="10"/>
                    <a:pt x="107" y="12"/>
                    <a:pt x="105" y="13"/>
                  </a:cubicBezTo>
                  <a:cubicBezTo>
                    <a:pt x="104" y="15"/>
                    <a:pt x="102" y="16"/>
                    <a:pt x="101" y="17"/>
                  </a:cubicBezTo>
                  <a:cubicBezTo>
                    <a:pt x="99" y="19"/>
                    <a:pt x="95" y="20"/>
                    <a:pt x="97" y="23"/>
                  </a:cubicBezTo>
                  <a:cubicBezTo>
                    <a:pt x="99" y="26"/>
                    <a:pt x="100" y="21"/>
                    <a:pt x="103" y="22"/>
                  </a:cubicBezTo>
                  <a:cubicBezTo>
                    <a:pt x="103" y="22"/>
                    <a:pt x="104" y="22"/>
                    <a:pt x="104" y="22"/>
                  </a:cubicBezTo>
                  <a:cubicBezTo>
                    <a:pt x="113" y="28"/>
                    <a:pt x="118" y="37"/>
                    <a:pt x="124" y="45"/>
                  </a:cubicBezTo>
                  <a:cubicBezTo>
                    <a:pt x="138" y="62"/>
                    <a:pt x="150" y="81"/>
                    <a:pt x="162" y="100"/>
                  </a:cubicBezTo>
                  <a:cubicBezTo>
                    <a:pt x="177" y="123"/>
                    <a:pt x="189" y="147"/>
                    <a:pt x="200" y="172"/>
                  </a:cubicBezTo>
                  <a:cubicBezTo>
                    <a:pt x="211" y="196"/>
                    <a:pt x="219" y="221"/>
                    <a:pt x="225" y="247"/>
                  </a:cubicBezTo>
                  <a:cubicBezTo>
                    <a:pt x="229" y="268"/>
                    <a:pt x="232" y="288"/>
                    <a:pt x="232" y="309"/>
                  </a:cubicBezTo>
                  <a:cubicBezTo>
                    <a:pt x="232" y="326"/>
                    <a:pt x="228" y="342"/>
                    <a:pt x="225" y="358"/>
                  </a:cubicBezTo>
                  <a:cubicBezTo>
                    <a:pt x="218" y="388"/>
                    <a:pt x="204" y="415"/>
                    <a:pt x="190" y="442"/>
                  </a:cubicBezTo>
                  <a:cubicBezTo>
                    <a:pt x="188" y="445"/>
                    <a:pt x="187" y="450"/>
                    <a:pt x="182" y="450"/>
                  </a:cubicBezTo>
                  <a:cubicBezTo>
                    <a:pt x="181" y="448"/>
                    <a:pt x="181" y="446"/>
                    <a:pt x="181" y="444"/>
                  </a:cubicBezTo>
                  <a:cubicBezTo>
                    <a:pt x="182" y="442"/>
                    <a:pt x="183" y="440"/>
                    <a:pt x="182" y="438"/>
                  </a:cubicBezTo>
                  <a:cubicBezTo>
                    <a:pt x="175" y="438"/>
                    <a:pt x="173" y="434"/>
                    <a:pt x="173" y="428"/>
                  </a:cubicBezTo>
                  <a:cubicBezTo>
                    <a:pt x="175" y="415"/>
                    <a:pt x="174" y="402"/>
                    <a:pt x="170" y="390"/>
                  </a:cubicBezTo>
                  <a:cubicBezTo>
                    <a:pt x="169" y="386"/>
                    <a:pt x="168" y="383"/>
                    <a:pt x="165" y="380"/>
                  </a:cubicBezTo>
                  <a:cubicBezTo>
                    <a:pt x="165" y="370"/>
                    <a:pt x="168" y="360"/>
                    <a:pt x="167" y="350"/>
                  </a:cubicBezTo>
                  <a:cubicBezTo>
                    <a:pt x="165" y="344"/>
                    <a:pt x="165" y="337"/>
                    <a:pt x="161" y="331"/>
                  </a:cubicBezTo>
                  <a:cubicBezTo>
                    <a:pt x="157" y="337"/>
                    <a:pt x="155" y="343"/>
                    <a:pt x="152" y="348"/>
                  </a:cubicBezTo>
                  <a:cubicBezTo>
                    <a:pt x="141" y="368"/>
                    <a:pt x="128" y="386"/>
                    <a:pt x="113" y="403"/>
                  </a:cubicBezTo>
                  <a:cubicBezTo>
                    <a:pt x="92" y="422"/>
                    <a:pt x="68" y="436"/>
                    <a:pt x="42" y="445"/>
                  </a:cubicBezTo>
                  <a:cubicBezTo>
                    <a:pt x="31" y="449"/>
                    <a:pt x="20" y="451"/>
                    <a:pt x="9" y="453"/>
                  </a:cubicBezTo>
                  <a:cubicBezTo>
                    <a:pt x="3" y="455"/>
                    <a:pt x="0" y="451"/>
                    <a:pt x="2" y="444"/>
                  </a:cubicBezTo>
                  <a:cubicBezTo>
                    <a:pt x="5" y="438"/>
                    <a:pt x="6" y="431"/>
                    <a:pt x="9" y="424"/>
                  </a:cubicBezTo>
                  <a:cubicBezTo>
                    <a:pt x="19" y="396"/>
                    <a:pt x="28" y="367"/>
                    <a:pt x="40" y="339"/>
                  </a:cubicBezTo>
                  <a:cubicBezTo>
                    <a:pt x="47" y="323"/>
                    <a:pt x="57" y="311"/>
                    <a:pt x="76" y="307"/>
                  </a:cubicBezTo>
                  <a:cubicBezTo>
                    <a:pt x="87" y="304"/>
                    <a:pt x="99" y="298"/>
                    <a:pt x="109" y="293"/>
                  </a:cubicBezTo>
                  <a:cubicBezTo>
                    <a:pt x="116" y="289"/>
                    <a:pt x="123" y="286"/>
                    <a:pt x="130" y="281"/>
                  </a:cubicBezTo>
                  <a:cubicBezTo>
                    <a:pt x="130" y="281"/>
                    <a:pt x="131" y="280"/>
                    <a:pt x="131" y="280"/>
                  </a:cubicBezTo>
                  <a:cubicBezTo>
                    <a:pt x="134" y="277"/>
                    <a:pt x="137" y="275"/>
                    <a:pt x="139" y="272"/>
                  </a:cubicBezTo>
                  <a:cubicBezTo>
                    <a:pt x="141" y="270"/>
                    <a:pt x="143" y="267"/>
                    <a:pt x="146" y="266"/>
                  </a:cubicBezTo>
                  <a:cubicBezTo>
                    <a:pt x="163" y="249"/>
                    <a:pt x="173" y="229"/>
                    <a:pt x="173" y="206"/>
                  </a:cubicBezTo>
                  <a:cubicBezTo>
                    <a:pt x="173" y="196"/>
                    <a:pt x="174" y="187"/>
                    <a:pt x="172" y="178"/>
                  </a:cubicBezTo>
                  <a:cubicBezTo>
                    <a:pt x="168" y="178"/>
                    <a:pt x="168" y="181"/>
                    <a:pt x="167" y="182"/>
                  </a:cubicBezTo>
                  <a:cubicBezTo>
                    <a:pt x="155" y="200"/>
                    <a:pt x="142" y="216"/>
                    <a:pt x="129" y="231"/>
                  </a:cubicBezTo>
                  <a:cubicBezTo>
                    <a:pt x="117" y="245"/>
                    <a:pt x="104" y="257"/>
                    <a:pt x="86" y="264"/>
                  </a:cubicBezTo>
                  <a:cubicBezTo>
                    <a:pt x="83" y="266"/>
                    <a:pt x="78" y="268"/>
                    <a:pt x="75" y="265"/>
                  </a:cubicBezTo>
                  <a:cubicBezTo>
                    <a:pt x="72" y="261"/>
                    <a:pt x="76" y="257"/>
                    <a:pt x="78" y="254"/>
                  </a:cubicBezTo>
                  <a:cubicBezTo>
                    <a:pt x="95" y="223"/>
                    <a:pt x="105" y="189"/>
                    <a:pt x="104" y="153"/>
                  </a:cubicBezTo>
                  <a:cubicBezTo>
                    <a:pt x="104" y="138"/>
                    <a:pt x="103" y="123"/>
                    <a:pt x="98" y="109"/>
                  </a:cubicBezTo>
                  <a:cubicBezTo>
                    <a:pt x="98" y="117"/>
                    <a:pt x="97" y="124"/>
                    <a:pt x="96" y="131"/>
                  </a:cubicBezTo>
                  <a:cubicBezTo>
                    <a:pt x="96" y="134"/>
                    <a:pt x="97" y="137"/>
                    <a:pt x="92" y="136"/>
                  </a:cubicBezTo>
                  <a:cubicBezTo>
                    <a:pt x="89" y="124"/>
                    <a:pt x="90" y="111"/>
                    <a:pt x="87" y="99"/>
                  </a:cubicBezTo>
                  <a:cubicBezTo>
                    <a:pt x="87" y="97"/>
                    <a:pt x="87" y="95"/>
                    <a:pt x="86" y="92"/>
                  </a:cubicBezTo>
                  <a:cubicBezTo>
                    <a:pt x="84" y="87"/>
                    <a:pt x="85" y="83"/>
                    <a:pt x="90" y="80"/>
                  </a:cubicBezTo>
                  <a:cubicBezTo>
                    <a:pt x="91" y="81"/>
                    <a:pt x="92" y="84"/>
                    <a:pt x="94" y="82"/>
                  </a:cubicBezTo>
                  <a:cubicBezTo>
                    <a:pt x="96" y="81"/>
                    <a:pt x="97" y="78"/>
                    <a:pt x="97" y="76"/>
                  </a:cubicBezTo>
                  <a:cubicBezTo>
                    <a:pt x="96" y="66"/>
                    <a:pt x="96" y="55"/>
                    <a:pt x="95" y="45"/>
                  </a:cubicBezTo>
                  <a:cubicBezTo>
                    <a:pt x="94" y="40"/>
                    <a:pt x="94" y="33"/>
                    <a:pt x="92" y="27"/>
                  </a:cubicBezTo>
                  <a:cubicBezTo>
                    <a:pt x="89" y="21"/>
                    <a:pt x="91" y="15"/>
                    <a:pt x="89" y="8"/>
                  </a:cubicBezTo>
                  <a:cubicBezTo>
                    <a:pt x="88" y="3"/>
                    <a:pt x="94" y="1"/>
                    <a:pt x="99" y="0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448ABBE5-D17B-70D5-FFE3-7D75F5CF5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1416051"/>
              <a:ext cx="382588" cy="701675"/>
            </a:xfrm>
            <a:custGeom>
              <a:avLst/>
              <a:gdLst>
                <a:gd name="T0" fmla="*/ 160 w 162"/>
                <a:gd name="T1" fmla="*/ 273 h 297"/>
                <a:gd name="T2" fmla="*/ 162 w 162"/>
                <a:gd name="T3" fmla="*/ 297 h 297"/>
                <a:gd name="T4" fmla="*/ 142 w 162"/>
                <a:gd name="T5" fmla="*/ 285 h 297"/>
                <a:gd name="T6" fmla="*/ 86 w 162"/>
                <a:gd name="T7" fmla="*/ 242 h 297"/>
                <a:gd name="T8" fmla="*/ 46 w 162"/>
                <a:gd name="T9" fmla="*/ 200 h 297"/>
                <a:gd name="T10" fmla="*/ 3 w 162"/>
                <a:gd name="T11" fmla="*/ 99 h 297"/>
                <a:gd name="T12" fmla="*/ 13 w 162"/>
                <a:gd name="T13" fmla="*/ 15 h 297"/>
                <a:gd name="T14" fmla="*/ 17 w 162"/>
                <a:gd name="T15" fmla="*/ 0 h 297"/>
                <a:gd name="T16" fmla="*/ 24 w 162"/>
                <a:gd name="T17" fmla="*/ 31 h 297"/>
                <a:gd name="T18" fmla="*/ 14 w 162"/>
                <a:gd name="T19" fmla="*/ 87 h 297"/>
                <a:gd name="T20" fmla="*/ 23 w 162"/>
                <a:gd name="T21" fmla="*/ 125 h 297"/>
                <a:gd name="T22" fmla="*/ 34 w 162"/>
                <a:gd name="T23" fmla="*/ 151 h 297"/>
                <a:gd name="T24" fmla="*/ 65 w 162"/>
                <a:gd name="T25" fmla="*/ 198 h 297"/>
                <a:gd name="T26" fmla="*/ 93 w 162"/>
                <a:gd name="T27" fmla="*/ 228 h 297"/>
                <a:gd name="T28" fmla="*/ 129 w 162"/>
                <a:gd name="T29" fmla="*/ 253 h 297"/>
                <a:gd name="T30" fmla="*/ 139 w 162"/>
                <a:gd name="T31" fmla="*/ 248 h 297"/>
                <a:gd name="T32" fmla="*/ 141 w 162"/>
                <a:gd name="T33" fmla="*/ 190 h 297"/>
                <a:gd name="T34" fmla="*/ 129 w 162"/>
                <a:gd name="T35" fmla="*/ 163 h 297"/>
                <a:gd name="T36" fmla="*/ 87 w 162"/>
                <a:gd name="T37" fmla="*/ 118 h 297"/>
                <a:gd name="T38" fmla="*/ 51 w 162"/>
                <a:gd name="T39" fmla="*/ 67 h 297"/>
                <a:gd name="T40" fmla="*/ 47 w 162"/>
                <a:gd name="T41" fmla="*/ 30 h 297"/>
                <a:gd name="T42" fmla="*/ 61 w 162"/>
                <a:gd name="T43" fmla="*/ 47 h 297"/>
                <a:gd name="T44" fmla="*/ 64 w 162"/>
                <a:gd name="T45" fmla="*/ 49 h 297"/>
                <a:gd name="T46" fmla="*/ 69 w 162"/>
                <a:gd name="T47" fmla="*/ 56 h 297"/>
                <a:gd name="T48" fmla="*/ 100 w 162"/>
                <a:gd name="T49" fmla="*/ 106 h 297"/>
                <a:gd name="T50" fmla="*/ 146 w 162"/>
                <a:gd name="T51" fmla="*/ 155 h 297"/>
                <a:gd name="T52" fmla="*/ 158 w 162"/>
                <a:gd name="T53" fmla="*/ 169 h 297"/>
                <a:gd name="T54" fmla="*/ 161 w 162"/>
                <a:gd name="T55" fmla="*/ 180 h 297"/>
                <a:gd name="T56" fmla="*/ 159 w 162"/>
                <a:gd name="T57" fmla="*/ 241 h 297"/>
                <a:gd name="T58" fmla="*/ 161 w 162"/>
                <a:gd name="T59" fmla="*/ 266 h 297"/>
                <a:gd name="T60" fmla="*/ 160 w 162"/>
                <a:gd name="T61" fmla="*/ 27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" h="297">
                  <a:moveTo>
                    <a:pt x="160" y="273"/>
                  </a:moveTo>
                  <a:cubicBezTo>
                    <a:pt x="159" y="281"/>
                    <a:pt x="161" y="288"/>
                    <a:pt x="162" y="297"/>
                  </a:cubicBezTo>
                  <a:cubicBezTo>
                    <a:pt x="155" y="292"/>
                    <a:pt x="148" y="289"/>
                    <a:pt x="142" y="285"/>
                  </a:cubicBezTo>
                  <a:cubicBezTo>
                    <a:pt x="123" y="272"/>
                    <a:pt x="104" y="258"/>
                    <a:pt x="86" y="242"/>
                  </a:cubicBezTo>
                  <a:cubicBezTo>
                    <a:pt x="72" y="229"/>
                    <a:pt x="57" y="215"/>
                    <a:pt x="46" y="200"/>
                  </a:cubicBezTo>
                  <a:cubicBezTo>
                    <a:pt x="24" y="170"/>
                    <a:pt x="8" y="137"/>
                    <a:pt x="3" y="99"/>
                  </a:cubicBezTo>
                  <a:cubicBezTo>
                    <a:pt x="0" y="70"/>
                    <a:pt x="3" y="42"/>
                    <a:pt x="13" y="15"/>
                  </a:cubicBezTo>
                  <a:cubicBezTo>
                    <a:pt x="14" y="10"/>
                    <a:pt x="16" y="5"/>
                    <a:pt x="17" y="0"/>
                  </a:cubicBezTo>
                  <a:cubicBezTo>
                    <a:pt x="31" y="8"/>
                    <a:pt x="28" y="19"/>
                    <a:pt x="24" y="31"/>
                  </a:cubicBezTo>
                  <a:cubicBezTo>
                    <a:pt x="17" y="49"/>
                    <a:pt x="13" y="68"/>
                    <a:pt x="14" y="87"/>
                  </a:cubicBezTo>
                  <a:cubicBezTo>
                    <a:pt x="15" y="101"/>
                    <a:pt x="18" y="113"/>
                    <a:pt x="23" y="125"/>
                  </a:cubicBezTo>
                  <a:cubicBezTo>
                    <a:pt x="27" y="133"/>
                    <a:pt x="29" y="143"/>
                    <a:pt x="34" y="151"/>
                  </a:cubicBezTo>
                  <a:cubicBezTo>
                    <a:pt x="43" y="167"/>
                    <a:pt x="53" y="183"/>
                    <a:pt x="65" y="198"/>
                  </a:cubicBezTo>
                  <a:cubicBezTo>
                    <a:pt x="74" y="208"/>
                    <a:pt x="83" y="218"/>
                    <a:pt x="93" y="228"/>
                  </a:cubicBezTo>
                  <a:cubicBezTo>
                    <a:pt x="104" y="237"/>
                    <a:pt x="115" y="248"/>
                    <a:pt x="129" y="253"/>
                  </a:cubicBezTo>
                  <a:cubicBezTo>
                    <a:pt x="136" y="256"/>
                    <a:pt x="139" y="255"/>
                    <a:pt x="139" y="248"/>
                  </a:cubicBezTo>
                  <a:cubicBezTo>
                    <a:pt x="139" y="229"/>
                    <a:pt x="140" y="209"/>
                    <a:pt x="141" y="190"/>
                  </a:cubicBezTo>
                  <a:cubicBezTo>
                    <a:pt x="141" y="179"/>
                    <a:pt x="136" y="171"/>
                    <a:pt x="129" y="163"/>
                  </a:cubicBezTo>
                  <a:cubicBezTo>
                    <a:pt x="115" y="148"/>
                    <a:pt x="100" y="134"/>
                    <a:pt x="87" y="118"/>
                  </a:cubicBezTo>
                  <a:cubicBezTo>
                    <a:pt x="73" y="102"/>
                    <a:pt x="59" y="86"/>
                    <a:pt x="51" y="67"/>
                  </a:cubicBezTo>
                  <a:cubicBezTo>
                    <a:pt x="46" y="56"/>
                    <a:pt x="46" y="44"/>
                    <a:pt x="47" y="30"/>
                  </a:cubicBezTo>
                  <a:cubicBezTo>
                    <a:pt x="52" y="36"/>
                    <a:pt x="60" y="39"/>
                    <a:pt x="61" y="47"/>
                  </a:cubicBezTo>
                  <a:cubicBezTo>
                    <a:pt x="61" y="48"/>
                    <a:pt x="63" y="49"/>
                    <a:pt x="64" y="49"/>
                  </a:cubicBezTo>
                  <a:cubicBezTo>
                    <a:pt x="67" y="51"/>
                    <a:pt x="68" y="53"/>
                    <a:pt x="69" y="56"/>
                  </a:cubicBezTo>
                  <a:cubicBezTo>
                    <a:pt x="75" y="75"/>
                    <a:pt x="86" y="91"/>
                    <a:pt x="100" y="106"/>
                  </a:cubicBezTo>
                  <a:cubicBezTo>
                    <a:pt x="115" y="122"/>
                    <a:pt x="132" y="137"/>
                    <a:pt x="146" y="155"/>
                  </a:cubicBezTo>
                  <a:cubicBezTo>
                    <a:pt x="150" y="159"/>
                    <a:pt x="154" y="164"/>
                    <a:pt x="158" y="169"/>
                  </a:cubicBezTo>
                  <a:cubicBezTo>
                    <a:pt x="160" y="172"/>
                    <a:pt x="161" y="175"/>
                    <a:pt x="161" y="180"/>
                  </a:cubicBezTo>
                  <a:cubicBezTo>
                    <a:pt x="159" y="200"/>
                    <a:pt x="158" y="221"/>
                    <a:pt x="159" y="241"/>
                  </a:cubicBezTo>
                  <a:cubicBezTo>
                    <a:pt x="159" y="250"/>
                    <a:pt x="160" y="258"/>
                    <a:pt x="161" y="266"/>
                  </a:cubicBezTo>
                  <a:cubicBezTo>
                    <a:pt x="161" y="269"/>
                    <a:pt x="162" y="271"/>
                    <a:pt x="160" y="273"/>
                  </a:cubicBezTo>
                  <a:close/>
                </a:path>
              </a:pathLst>
            </a:custGeom>
            <a:solidFill>
              <a:srgbClr val="85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2E5CC9CE-F98D-85C1-B2AC-E01320939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1" y="890588"/>
              <a:ext cx="687388" cy="1187450"/>
            </a:xfrm>
            <a:custGeom>
              <a:avLst/>
              <a:gdLst>
                <a:gd name="T0" fmla="*/ 94 w 291"/>
                <a:gd name="T1" fmla="*/ 417 h 503"/>
                <a:gd name="T2" fmla="*/ 34 w 291"/>
                <a:gd name="T3" fmla="*/ 330 h 503"/>
                <a:gd name="T4" fmla="*/ 0 w 291"/>
                <a:gd name="T5" fmla="*/ 272 h 503"/>
                <a:gd name="T6" fmla="*/ 2 w 291"/>
                <a:gd name="T7" fmla="*/ 271 h 503"/>
                <a:gd name="T8" fmla="*/ 14 w 291"/>
                <a:gd name="T9" fmla="*/ 289 h 503"/>
                <a:gd name="T10" fmla="*/ 94 w 291"/>
                <a:gd name="T11" fmla="*/ 384 h 503"/>
                <a:gd name="T12" fmla="*/ 121 w 291"/>
                <a:gd name="T13" fmla="*/ 294 h 503"/>
                <a:gd name="T14" fmla="*/ 157 w 291"/>
                <a:gd name="T15" fmla="*/ 195 h 503"/>
                <a:gd name="T16" fmla="*/ 125 w 291"/>
                <a:gd name="T17" fmla="*/ 145 h 503"/>
                <a:gd name="T18" fmla="*/ 128 w 291"/>
                <a:gd name="T19" fmla="*/ 102 h 503"/>
                <a:gd name="T20" fmla="*/ 135 w 291"/>
                <a:gd name="T21" fmla="*/ 103 h 503"/>
                <a:gd name="T22" fmla="*/ 143 w 291"/>
                <a:gd name="T23" fmla="*/ 170 h 503"/>
                <a:gd name="T24" fmla="*/ 170 w 291"/>
                <a:gd name="T25" fmla="*/ 186 h 503"/>
                <a:gd name="T26" fmla="*/ 189 w 291"/>
                <a:gd name="T27" fmla="*/ 135 h 503"/>
                <a:gd name="T28" fmla="*/ 199 w 291"/>
                <a:gd name="T29" fmla="*/ 104 h 503"/>
                <a:gd name="T30" fmla="*/ 203 w 291"/>
                <a:gd name="T31" fmla="*/ 81 h 503"/>
                <a:gd name="T32" fmla="*/ 207 w 291"/>
                <a:gd name="T33" fmla="*/ 27 h 503"/>
                <a:gd name="T34" fmla="*/ 207 w 291"/>
                <a:gd name="T35" fmla="*/ 0 h 503"/>
                <a:gd name="T36" fmla="*/ 213 w 291"/>
                <a:gd name="T37" fmla="*/ 62 h 503"/>
                <a:gd name="T38" fmla="*/ 180 w 291"/>
                <a:gd name="T39" fmla="*/ 183 h 503"/>
                <a:gd name="T40" fmla="*/ 182 w 291"/>
                <a:gd name="T41" fmla="*/ 190 h 503"/>
                <a:gd name="T42" fmla="*/ 245 w 291"/>
                <a:gd name="T43" fmla="*/ 165 h 503"/>
                <a:gd name="T44" fmla="*/ 282 w 291"/>
                <a:gd name="T45" fmla="*/ 99 h 503"/>
                <a:gd name="T46" fmla="*/ 288 w 291"/>
                <a:gd name="T47" fmla="*/ 101 h 503"/>
                <a:gd name="T48" fmla="*/ 242 w 291"/>
                <a:gd name="T49" fmla="*/ 178 h 503"/>
                <a:gd name="T50" fmla="*/ 178 w 291"/>
                <a:gd name="T51" fmla="*/ 202 h 503"/>
                <a:gd name="T52" fmla="*/ 145 w 291"/>
                <a:gd name="T53" fmla="*/ 261 h 503"/>
                <a:gd name="T54" fmla="*/ 107 w 291"/>
                <a:gd name="T55" fmla="*/ 379 h 503"/>
                <a:gd name="T56" fmla="*/ 165 w 291"/>
                <a:gd name="T57" fmla="*/ 354 h 503"/>
                <a:gd name="T58" fmla="*/ 256 w 291"/>
                <a:gd name="T59" fmla="*/ 295 h 503"/>
                <a:gd name="T60" fmla="*/ 272 w 291"/>
                <a:gd name="T61" fmla="*/ 258 h 503"/>
                <a:gd name="T62" fmla="*/ 278 w 291"/>
                <a:gd name="T63" fmla="*/ 242 h 503"/>
                <a:gd name="T64" fmla="*/ 253 w 291"/>
                <a:gd name="T65" fmla="*/ 315 h 503"/>
                <a:gd name="T66" fmla="*/ 153 w 291"/>
                <a:gd name="T67" fmla="*/ 368 h 503"/>
                <a:gd name="T68" fmla="*/ 101 w 291"/>
                <a:gd name="T69" fmla="*/ 417 h 503"/>
                <a:gd name="T70" fmla="*/ 102 w 291"/>
                <a:gd name="T71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1" h="503">
                  <a:moveTo>
                    <a:pt x="96" y="496"/>
                  </a:moveTo>
                  <a:cubicBezTo>
                    <a:pt x="92" y="470"/>
                    <a:pt x="91" y="443"/>
                    <a:pt x="94" y="417"/>
                  </a:cubicBezTo>
                  <a:cubicBezTo>
                    <a:pt x="96" y="402"/>
                    <a:pt x="92" y="391"/>
                    <a:pt x="82" y="380"/>
                  </a:cubicBezTo>
                  <a:cubicBezTo>
                    <a:pt x="66" y="363"/>
                    <a:pt x="50" y="347"/>
                    <a:pt x="34" y="330"/>
                  </a:cubicBezTo>
                  <a:cubicBezTo>
                    <a:pt x="20" y="315"/>
                    <a:pt x="8" y="298"/>
                    <a:pt x="2" y="278"/>
                  </a:cubicBezTo>
                  <a:cubicBezTo>
                    <a:pt x="2" y="276"/>
                    <a:pt x="1" y="274"/>
                    <a:pt x="0" y="272"/>
                  </a:cubicBezTo>
                  <a:cubicBezTo>
                    <a:pt x="1" y="272"/>
                    <a:pt x="1" y="271"/>
                    <a:pt x="2" y="271"/>
                  </a:cubicBezTo>
                  <a:cubicBezTo>
                    <a:pt x="2" y="271"/>
                    <a:pt x="2" y="271"/>
                    <a:pt x="2" y="271"/>
                  </a:cubicBezTo>
                  <a:cubicBezTo>
                    <a:pt x="4" y="273"/>
                    <a:pt x="6" y="276"/>
                    <a:pt x="8" y="278"/>
                  </a:cubicBezTo>
                  <a:cubicBezTo>
                    <a:pt x="10" y="282"/>
                    <a:pt x="12" y="285"/>
                    <a:pt x="14" y="289"/>
                  </a:cubicBezTo>
                  <a:cubicBezTo>
                    <a:pt x="21" y="305"/>
                    <a:pt x="32" y="318"/>
                    <a:pt x="45" y="331"/>
                  </a:cubicBezTo>
                  <a:cubicBezTo>
                    <a:pt x="62" y="348"/>
                    <a:pt x="79" y="364"/>
                    <a:pt x="94" y="384"/>
                  </a:cubicBezTo>
                  <a:cubicBezTo>
                    <a:pt x="97" y="376"/>
                    <a:pt x="98" y="368"/>
                    <a:pt x="99" y="360"/>
                  </a:cubicBezTo>
                  <a:cubicBezTo>
                    <a:pt x="105" y="337"/>
                    <a:pt x="112" y="316"/>
                    <a:pt x="121" y="294"/>
                  </a:cubicBezTo>
                  <a:cubicBezTo>
                    <a:pt x="133" y="265"/>
                    <a:pt x="146" y="236"/>
                    <a:pt x="160" y="208"/>
                  </a:cubicBezTo>
                  <a:cubicBezTo>
                    <a:pt x="163" y="203"/>
                    <a:pt x="163" y="199"/>
                    <a:pt x="157" y="195"/>
                  </a:cubicBezTo>
                  <a:cubicBezTo>
                    <a:pt x="152" y="192"/>
                    <a:pt x="148" y="186"/>
                    <a:pt x="142" y="183"/>
                  </a:cubicBezTo>
                  <a:cubicBezTo>
                    <a:pt x="131" y="172"/>
                    <a:pt x="126" y="159"/>
                    <a:pt x="125" y="145"/>
                  </a:cubicBezTo>
                  <a:cubicBezTo>
                    <a:pt x="125" y="137"/>
                    <a:pt x="125" y="129"/>
                    <a:pt x="125" y="122"/>
                  </a:cubicBezTo>
                  <a:cubicBezTo>
                    <a:pt x="124" y="115"/>
                    <a:pt x="127" y="109"/>
                    <a:pt x="128" y="102"/>
                  </a:cubicBezTo>
                  <a:cubicBezTo>
                    <a:pt x="129" y="101"/>
                    <a:pt x="130" y="99"/>
                    <a:pt x="130" y="98"/>
                  </a:cubicBezTo>
                  <a:cubicBezTo>
                    <a:pt x="136" y="96"/>
                    <a:pt x="135" y="100"/>
                    <a:pt x="135" y="103"/>
                  </a:cubicBezTo>
                  <a:cubicBezTo>
                    <a:pt x="134" y="109"/>
                    <a:pt x="133" y="114"/>
                    <a:pt x="133" y="120"/>
                  </a:cubicBezTo>
                  <a:cubicBezTo>
                    <a:pt x="131" y="138"/>
                    <a:pt x="132" y="155"/>
                    <a:pt x="143" y="170"/>
                  </a:cubicBezTo>
                  <a:cubicBezTo>
                    <a:pt x="148" y="178"/>
                    <a:pt x="156" y="183"/>
                    <a:pt x="164" y="189"/>
                  </a:cubicBezTo>
                  <a:cubicBezTo>
                    <a:pt x="167" y="191"/>
                    <a:pt x="169" y="189"/>
                    <a:pt x="170" y="186"/>
                  </a:cubicBezTo>
                  <a:cubicBezTo>
                    <a:pt x="175" y="174"/>
                    <a:pt x="180" y="163"/>
                    <a:pt x="183" y="151"/>
                  </a:cubicBezTo>
                  <a:cubicBezTo>
                    <a:pt x="185" y="145"/>
                    <a:pt x="188" y="141"/>
                    <a:pt x="189" y="135"/>
                  </a:cubicBezTo>
                  <a:cubicBezTo>
                    <a:pt x="193" y="127"/>
                    <a:pt x="194" y="119"/>
                    <a:pt x="197" y="112"/>
                  </a:cubicBezTo>
                  <a:cubicBezTo>
                    <a:pt x="197" y="109"/>
                    <a:pt x="198" y="107"/>
                    <a:pt x="199" y="104"/>
                  </a:cubicBezTo>
                  <a:cubicBezTo>
                    <a:pt x="199" y="102"/>
                    <a:pt x="199" y="99"/>
                    <a:pt x="200" y="96"/>
                  </a:cubicBezTo>
                  <a:cubicBezTo>
                    <a:pt x="201" y="91"/>
                    <a:pt x="202" y="86"/>
                    <a:pt x="203" y="81"/>
                  </a:cubicBezTo>
                  <a:cubicBezTo>
                    <a:pt x="205" y="73"/>
                    <a:pt x="205" y="65"/>
                    <a:pt x="206" y="56"/>
                  </a:cubicBezTo>
                  <a:cubicBezTo>
                    <a:pt x="207" y="47"/>
                    <a:pt x="206" y="37"/>
                    <a:pt x="207" y="27"/>
                  </a:cubicBezTo>
                  <a:cubicBezTo>
                    <a:pt x="207" y="21"/>
                    <a:pt x="205" y="14"/>
                    <a:pt x="204" y="8"/>
                  </a:cubicBezTo>
                  <a:cubicBezTo>
                    <a:pt x="204" y="5"/>
                    <a:pt x="203" y="1"/>
                    <a:pt x="207" y="0"/>
                  </a:cubicBezTo>
                  <a:cubicBezTo>
                    <a:pt x="210" y="13"/>
                    <a:pt x="211" y="26"/>
                    <a:pt x="212" y="39"/>
                  </a:cubicBezTo>
                  <a:cubicBezTo>
                    <a:pt x="216" y="46"/>
                    <a:pt x="214" y="54"/>
                    <a:pt x="213" y="62"/>
                  </a:cubicBezTo>
                  <a:cubicBezTo>
                    <a:pt x="212" y="76"/>
                    <a:pt x="209" y="91"/>
                    <a:pt x="206" y="105"/>
                  </a:cubicBezTo>
                  <a:cubicBezTo>
                    <a:pt x="201" y="132"/>
                    <a:pt x="191" y="158"/>
                    <a:pt x="180" y="183"/>
                  </a:cubicBezTo>
                  <a:cubicBezTo>
                    <a:pt x="179" y="184"/>
                    <a:pt x="179" y="186"/>
                    <a:pt x="178" y="187"/>
                  </a:cubicBezTo>
                  <a:cubicBezTo>
                    <a:pt x="178" y="190"/>
                    <a:pt x="179" y="191"/>
                    <a:pt x="182" y="190"/>
                  </a:cubicBezTo>
                  <a:cubicBezTo>
                    <a:pt x="197" y="185"/>
                    <a:pt x="214" y="182"/>
                    <a:pt x="229" y="175"/>
                  </a:cubicBezTo>
                  <a:cubicBezTo>
                    <a:pt x="235" y="173"/>
                    <a:pt x="240" y="169"/>
                    <a:pt x="245" y="165"/>
                  </a:cubicBezTo>
                  <a:cubicBezTo>
                    <a:pt x="264" y="147"/>
                    <a:pt x="277" y="126"/>
                    <a:pt x="282" y="100"/>
                  </a:cubicBezTo>
                  <a:cubicBezTo>
                    <a:pt x="282" y="99"/>
                    <a:pt x="281" y="100"/>
                    <a:pt x="282" y="99"/>
                  </a:cubicBezTo>
                  <a:cubicBezTo>
                    <a:pt x="283" y="97"/>
                    <a:pt x="282" y="91"/>
                    <a:pt x="287" y="92"/>
                  </a:cubicBezTo>
                  <a:cubicBezTo>
                    <a:pt x="291" y="93"/>
                    <a:pt x="289" y="98"/>
                    <a:pt x="288" y="101"/>
                  </a:cubicBezTo>
                  <a:cubicBezTo>
                    <a:pt x="286" y="121"/>
                    <a:pt x="278" y="140"/>
                    <a:pt x="266" y="156"/>
                  </a:cubicBezTo>
                  <a:cubicBezTo>
                    <a:pt x="259" y="164"/>
                    <a:pt x="252" y="172"/>
                    <a:pt x="242" y="178"/>
                  </a:cubicBezTo>
                  <a:cubicBezTo>
                    <a:pt x="230" y="186"/>
                    <a:pt x="216" y="190"/>
                    <a:pt x="202" y="194"/>
                  </a:cubicBezTo>
                  <a:cubicBezTo>
                    <a:pt x="194" y="197"/>
                    <a:pt x="185" y="199"/>
                    <a:pt x="178" y="202"/>
                  </a:cubicBezTo>
                  <a:cubicBezTo>
                    <a:pt x="172" y="204"/>
                    <a:pt x="169" y="207"/>
                    <a:pt x="167" y="212"/>
                  </a:cubicBezTo>
                  <a:cubicBezTo>
                    <a:pt x="160" y="229"/>
                    <a:pt x="153" y="245"/>
                    <a:pt x="145" y="261"/>
                  </a:cubicBezTo>
                  <a:cubicBezTo>
                    <a:pt x="131" y="290"/>
                    <a:pt x="121" y="319"/>
                    <a:pt x="112" y="350"/>
                  </a:cubicBezTo>
                  <a:cubicBezTo>
                    <a:pt x="109" y="359"/>
                    <a:pt x="107" y="369"/>
                    <a:pt x="107" y="379"/>
                  </a:cubicBezTo>
                  <a:cubicBezTo>
                    <a:pt x="116" y="371"/>
                    <a:pt x="127" y="367"/>
                    <a:pt x="139" y="363"/>
                  </a:cubicBezTo>
                  <a:cubicBezTo>
                    <a:pt x="147" y="360"/>
                    <a:pt x="156" y="357"/>
                    <a:pt x="165" y="354"/>
                  </a:cubicBezTo>
                  <a:cubicBezTo>
                    <a:pt x="182" y="350"/>
                    <a:pt x="200" y="345"/>
                    <a:pt x="215" y="336"/>
                  </a:cubicBezTo>
                  <a:cubicBezTo>
                    <a:pt x="233" y="326"/>
                    <a:pt x="246" y="312"/>
                    <a:pt x="256" y="295"/>
                  </a:cubicBezTo>
                  <a:cubicBezTo>
                    <a:pt x="257" y="293"/>
                    <a:pt x="258" y="291"/>
                    <a:pt x="259" y="289"/>
                  </a:cubicBezTo>
                  <a:cubicBezTo>
                    <a:pt x="267" y="280"/>
                    <a:pt x="269" y="269"/>
                    <a:pt x="272" y="258"/>
                  </a:cubicBezTo>
                  <a:cubicBezTo>
                    <a:pt x="273" y="255"/>
                    <a:pt x="273" y="253"/>
                    <a:pt x="274" y="250"/>
                  </a:cubicBezTo>
                  <a:cubicBezTo>
                    <a:pt x="275" y="247"/>
                    <a:pt x="274" y="241"/>
                    <a:pt x="278" y="242"/>
                  </a:cubicBezTo>
                  <a:cubicBezTo>
                    <a:pt x="282" y="242"/>
                    <a:pt x="281" y="248"/>
                    <a:pt x="280" y="252"/>
                  </a:cubicBezTo>
                  <a:cubicBezTo>
                    <a:pt x="276" y="275"/>
                    <a:pt x="268" y="296"/>
                    <a:pt x="253" y="315"/>
                  </a:cubicBezTo>
                  <a:cubicBezTo>
                    <a:pt x="239" y="332"/>
                    <a:pt x="222" y="345"/>
                    <a:pt x="202" y="353"/>
                  </a:cubicBezTo>
                  <a:cubicBezTo>
                    <a:pt x="186" y="359"/>
                    <a:pt x="169" y="363"/>
                    <a:pt x="153" y="368"/>
                  </a:cubicBezTo>
                  <a:cubicBezTo>
                    <a:pt x="141" y="371"/>
                    <a:pt x="130" y="376"/>
                    <a:pt x="121" y="382"/>
                  </a:cubicBezTo>
                  <a:cubicBezTo>
                    <a:pt x="109" y="390"/>
                    <a:pt x="100" y="401"/>
                    <a:pt x="101" y="417"/>
                  </a:cubicBezTo>
                  <a:cubicBezTo>
                    <a:pt x="101" y="443"/>
                    <a:pt x="99" y="470"/>
                    <a:pt x="103" y="497"/>
                  </a:cubicBezTo>
                  <a:cubicBezTo>
                    <a:pt x="103" y="499"/>
                    <a:pt x="104" y="501"/>
                    <a:pt x="102" y="503"/>
                  </a:cubicBezTo>
                  <a:cubicBezTo>
                    <a:pt x="98" y="502"/>
                    <a:pt x="98" y="498"/>
                    <a:pt x="96" y="496"/>
                  </a:cubicBezTo>
                  <a:close/>
                </a:path>
              </a:pathLst>
            </a:custGeom>
            <a:solidFill>
              <a:srgbClr val="4B9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B0130B8E-82AC-308D-05F4-DADAC3C2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1244601"/>
              <a:ext cx="365125" cy="561975"/>
            </a:xfrm>
            <a:custGeom>
              <a:avLst/>
              <a:gdLst>
                <a:gd name="T0" fmla="*/ 131 w 154"/>
                <a:gd name="T1" fmla="*/ 32 h 238"/>
                <a:gd name="T2" fmla="*/ 151 w 154"/>
                <a:gd name="T3" fmla="*/ 47 h 238"/>
                <a:gd name="T4" fmla="*/ 151 w 154"/>
                <a:gd name="T5" fmla="*/ 56 h 238"/>
                <a:gd name="T6" fmla="*/ 129 w 154"/>
                <a:gd name="T7" fmla="*/ 103 h 238"/>
                <a:gd name="T8" fmla="*/ 117 w 154"/>
                <a:gd name="T9" fmla="*/ 129 h 238"/>
                <a:gd name="T10" fmla="*/ 91 w 154"/>
                <a:gd name="T11" fmla="*/ 206 h 238"/>
                <a:gd name="T12" fmla="*/ 85 w 154"/>
                <a:gd name="T13" fmla="*/ 234 h 238"/>
                <a:gd name="T14" fmla="*/ 83 w 154"/>
                <a:gd name="T15" fmla="*/ 238 h 238"/>
                <a:gd name="T16" fmla="*/ 81 w 154"/>
                <a:gd name="T17" fmla="*/ 236 h 238"/>
                <a:gd name="T18" fmla="*/ 22 w 154"/>
                <a:gd name="T19" fmla="*/ 173 h 238"/>
                <a:gd name="T20" fmla="*/ 0 w 154"/>
                <a:gd name="T21" fmla="*/ 139 h 238"/>
                <a:gd name="T22" fmla="*/ 5 w 154"/>
                <a:gd name="T23" fmla="*/ 137 h 238"/>
                <a:gd name="T24" fmla="*/ 17 w 154"/>
                <a:gd name="T25" fmla="*/ 149 h 238"/>
                <a:gd name="T26" fmla="*/ 26 w 154"/>
                <a:gd name="T27" fmla="*/ 153 h 238"/>
                <a:gd name="T28" fmla="*/ 28 w 154"/>
                <a:gd name="T29" fmla="*/ 157 h 238"/>
                <a:gd name="T30" fmla="*/ 31 w 154"/>
                <a:gd name="T31" fmla="*/ 164 h 238"/>
                <a:gd name="T32" fmla="*/ 48 w 154"/>
                <a:gd name="T33" fmla="*/ 180 h 238"/>
                <a:gd name="T34" fmla="*/ 57 w 154"/>
                <a:gd name="T35" fmla="*/ 186 h 238"/>
                <a:gd name="T36" fmla="*/ 52 w 154"/>
                <a:gd name="T37" fmla="*/ 192 h 238"/>
                <a:gd name="T38" fmla="*/ 58 w 154"/>
                <a:gd name="T39" fmla="*/ 195 h 238"/>
                <a:gd name="T40" fmla="*/ 70 w 154"/>
                <a:gd name="T41" fmla="*/ 206 h 238"/>
                <a:gd name="T42" fmla="*/ 73 w 154"/>
                <a:gd name="T43" fmla="*/ 214 h 238"/>
                <a:gd name="T44" fmla="*/ 79 w 154"/>
                <a:gd name="T45" fmla="*/ 199 h 238"/>
                <a:gd name="T46" fmla="*/ 86 w 154"/>
                <a:gd name="T47" fmla="*/ 197 h 238"/>
                <a:gd name="T48" fmla="*/ 94 w 154"/>
                <a:gd name="T49" fmla="*/ 169 h 238"/>
                <a:gd name="T50" fmla="*/ 97 w 154"/>
                <a:gd name="T51" fmla="*/ 165 h 238"/>
                <a:gd name="T52" fmla="*/ 104 w 154"/>
                <a:gd name="T53" fmla="*/ 129 h 238"/>
                <a:gd name="T54" fmla="*/ 104 w 154"/>
                <a:gd name="T55" fmla="*/ 127 h 238"/>
                <a:gd name="T56" fmla="*/ 97 w 154"/>
                <a:gd name="T57" fmla="*/ 127 h 238"/>
                <a:gd name="T58" fmla="*/ 121 w 154"/>
                <a:gd name="T59" fmla="*/ 70 h 238"/>
                <a:gd name="T60" fmla="*/ 119 w 154"/>
                <a:gd name="T61" fmla="*/ 61 h 238"/>
                <a:gd name="T62" fmla="*/ 105 w 154"/>
                <a:gd name="T63" fmla="*/ 38 h 238"/>
                <a:gd name="T64" fmla="*/ 100 w 154"/>
                <a:gd name="T65" fmla="*/ 24 h 238"/>
                <a:gd name="T66" fmla="*/ 98 w 154"/>
                <a:gd name="T67" fmla="*/ 19 h 238"/>
                <a:gd name="T68" fmla="*/ 94 w 154"/>
                <a:gd name="T69" fmla="*/ 9 h 238"/>
                <a:gd name="T70" fmla="*/ 103 w 154"/>
                <a:gd name="T71" fmla="*/ 1 h 238"/>
                <a:gd name="T72" fmla="*/ 116 w 154"/>
                <a:gd name="T73" fmla="*/ 16 h 238"/>
                <a:gd name="T74" fmla="*/ 131 w 154"/>
                <a:gd name="T75" fmla="*/ 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238">
                  <a:moveTo>
                    <a:pt x="131" y="32"/>
                  </a:moveTo>
                  <a:cubicBezTo>
                    <a:pt x="139" y="35"/>
                    <a:pt x="143" y="43"/>
                    <a:pt x="151" y="47"/>
                  </a:cubicBezTo>
                  <a:cubicBezTo>
                    <a:pt x="154" y="48"/>
                    <a:pt x="153" y="53"/>
                    <a:pt x="151" y="56"/>
                  </a:cubicBezTo>
                  <a:cubicBezTo>
                    <a:pt x="144" y="72"/>
                    <a:pt x="137" y="88"/>
                    <a:pt x="129" y="103"/>
                  </a:cubicBezTo>
                  <a:cubicBezTo>
                    <a:pt x="124" y="111"/>
                    <a:pt x="120" y="120"/>
                    <a:pt x="117" y="129"/>
                  </a:cubicBezTo>
                  <a:cubicBezTo>
                    <a:pt x="107" y="154"/>
                    <a:pt x="96" y="179"/>
                    <a:pt x="91" y="206"/>
                  </a:cubicBezTo>
                  <a:cubicBezTo>
                    <a:pt x="89" y="215"/>
                    <a:pt x="86" y="224"/>
                    <a:pt x="85" y="234"/>
                  </a:cubicBezTo>
                  <a:cubicBezTo>
                    <a:pt x="85" y="235"/>
                    <a:pt x="85" y="237"/>
                    <a:pt x="83" y="238"/>
                  </a:cubicBezTo>
                  <a:cubicBezTo>
                    <a:pt x="82" y="238"/>
                    <a:pt x="81" y="237"/>
                    <a:pt x="81" y="236"/>
                  </a:cubicBezTo>
                  <a:cubicBezTo>
                    <a:pt x="63" y="213"/>
                    <a:pt x="42" y="194"/>
                    <a:pt x="22" y="173"/>
                  </a:cubicBezTo>
                  <a:cubicBezTo>
                    <a:pt x="13" y="163"/>
                    <a:pt x="5" y="152"/>
                    <a:pt x="0" y="139"/>
                  </a:cubicBezTo>
                  <a:cubicBezTo>
                    <a:pt x="1" y="135"/>
                    <a:pt x="3" y="136"/>
                    <a:pt x="5" y="137"/>
                  </a:cubicBezTo>
                  <a:cubicBezTo>
                    <a:pt x="9" y="141"/>
                    <a:pt x="13" y="145"/>
                    <a:pt x="17" y="149"/>
                  </a:cubicBezTo>
                  <a:cubicBezTo>
                    <a:pt x="19" y="151"/>
                    <a:pt x="20" y="157"/>
                    <a:pt x="26" y="153"/>
                  </a:cubicBezTo>
                  <a:cubicBezTo>
                    <a:pt x="28" y="152"/>
                    <a:pt x="29" y="155"/>
                    <a:pt x="28" y="157"/>
                  </a:cubicBezTo>
                  <a:cubicBezTo>
                    <a:pt x="26" y="160"/>
                    <a:pt x="29" y="163"/>
                    <a:pt x="31" y="164"/>
                  </a:cubicBezTo>
                  <a:cubicBezTo>
                    <a:pt x="38" y="168"/>
                    <a:pt x="43" y="174"/>
                    <a:pt x="48" y="180"/>
                  </a:cubicBezTo>
                  <a:cubicBezTo>
                    <a:pt x="50" y="183"/>
                    <a:pt x="53" y="185"/>
                    <a:pt x="57" y="186"/>
                  </a:cubicBezTo>
                  <a:cubicBezTo>
                    <a:pt x="56" y="188"/>
                    <a:pt x="52" y="188"/>
                    <a:pt x="52" y="192"/>
                  </a:cubicBezTo>
                  <a:cubicBezTo>
                    <a:pt x="53" y="194"/>
                    <a:pt x="55" y="195"/>
                    <a:pt x="58" y="195"/>
                  </a:cubicBezTo>
                  <a:cubicBezTo>
                    <a:pt x="64" y="196"/>
                    <a:pt x="67" y="201"/>
                    <a:pt x="70" y="206"/>
                  </a:cubicBezTo>
                  <a:cubicBezTo>
                    <a:pt x="71" y="209"/>
                    <a:pt x="71" y="212"/>
                    <a:pt x="73" y="214"/>
                  </a:cubicBezTo>
                  <a:cubicBezTo>
                    <a:pt x="77" y="210"/>
                    <a:pt x="77" y="204"/>
                    <a:pt x="79" y="199"/>
                  </a:cubicBezTo>
                  <a:cubicBezTo>
                    <a:pt x="81" y="195"/>
                    <a:pt x="83" y="193"/>
                    <a:pt x="86" y="197"/>
                  </a:cubicBezTo>
                  <a:cubicBezTo>
                    <a:pt x="84" y="187"/>
                    <a:pt x="84" y="177"/>
                    <a:pt x="94" y="169"/>
                  </a:cubicBezTo>
                  <a:cubicBezTo>
                    <a:pt x="96" y="168"/>
                    <a:pt x="97" y="167"/>
                    <a:pt x="97" y="165"/>
                  </a:cubicBezTo>
                  <a:cubicBezTo>
                    <a:pt x="94" y="152"/>
                    <a:pt x="101" y="141"/>
                    <a:pt x="104" y="129"/>
                  </a:cubicBezTo>
                  <a:cubicBezTo>
                    <a:pt x="104" y="129"/>
                    <a:pt x="104" y="128"/>
                    <a:pt x="104" y="127"/>
                  </a:cubicBezTo>
                  <a:cubicBezTo>
                    <a:pt x="102" y="126"/>
                    <a:pt x="99" y="129"/>
                    <a:pt x="97" y="127"/>
                  </a:cubicBezTo>
                  <a:cubicBezTo>
                    <a:pt x="107" y="108"/>
                    <a:pt x="111" y="88"/>
                    <a:pt x="121" y="70"/>
                  </a:cubicBezTo>
                  <a:cubicBezTo>
                    <a:pt x="122" y="67"/>
                    <a:pt x="122" y="64"/>
                    <a:pt x="119" y="61"/>
                  </a:cubicBezTo>
                  <a:cubicBezTo>
                    <a:pt x="113" y="55"/>
                    <a:pt x="105" y="48"/>
                    <a:pt x="105" y="38"/>
                  </a:cubicBezTo>
                  <a:cubicBezTo>
                    <a:pt x="102" y="34"/>
                    <a:pt x="100" y="29"/>
                    <a:pt x="100" y="24"/>
                  </a:cubicBezTo>
                  <a:cubicBezTo>
                    <a:pt x="101" y="22"/>
                    <a:pt x="99" y="21"/>
                    <a:pt x="98" y="19"/>
                  </a:cubicBezTo>
                  <a:cubicBezTo>
                    <a:pt x="96" y="16"/>
                    <a:pt x="95" y="13"/>
                    <a:pt x="94" y="9"/>
                  </a:cubicBezTo>
                  <a:cubicBezTo>
                    <a:pt x="94" y="3"/>
                    <a:pt x="97" y="0"/>
                    <a:pt x="103" y="1"/>
                  </a:cubicBezTo>
                  <a:cubicBezTo>
                    <a:pt x="115" y="1"/>
                    <a:pt x="116" y="3"/>
                    <a:pt x="116" y="16"/>
                  </a:cubicBezTo>
                  <a:cubicBezTo>
                    <a:pt x="115" y="25"/>
                    <a:pt x="123" y="33"/>
                    <a:pt x="131" y="32"/>
                  </a:cubicBezTo>
                  <a:close/>
                </a:path>
              </a:pathLst>
            </a:custGeom>
            <a:solidFill>
              <a:srgbClr val="84B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4445198-7958-D05C-3C12-EF45803D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488" y="819151"/>
              <a:ext cx="206375" cy="528638"/>
            </a:xfrm>
            <a:custGeom>
              <a:avLst/>
              <a:gdLst>
                <a:gd name="T0" fmla="*/ 85 w 87"/>
                <a:gd name="T1" fmla="*/ 87 h 224"/>
                <a:gd name="T2" fmla="*/ 82 w 87"/>
                <a:gd name="T3" fmla="*/ 112 h 224"/>
                <a:gd name="T4" fmla="*/ 79 w 87"/>
                <a:gd name="T5" fmla="*/ 127 h 224"/>
                <a:gd name="T6" fmla="*/ 78 w 87"/>
                <a:gd name="T7" fmla="*/ 134 h 224"/>
                <a:gd name="T8" fmla="*/ 76 w 87"/>
                <a:gd name="T9" fmla="*/ 142 h 224"/>
                <a:gd name="T10" fmla="*/ 69 w 87"/>
                <a:gd name="T11" fmla="*/ 165 h 224"/>
                <a:gd name="T12" fmla="*/ 63 w 87"/>
                <a:gd name="T13" fmla="*/ 175 h 224"/>
                <a:gd name="T14" fmla="*/ 63 w 87"/>
                <a:gd name="T15" fmla="*/ 180 h 224"/>
                <a:gd name="T16" fmla="*/ 48 w 87"/>
                <a:gd name="T17" fmla="*/ 220 h 224"/>
                <a:gd name="T18" fmla="*/ 43 w 87"/>
                <a:gd name="T19" fmla="*/ 222 h 224"/>
                <a:gd name="T20" fmla="*/ 13 w 87"/>
                <a:gd name="T21" fmla="*/ 190 h 224"/>
                <a:gd name="T22" fmla="*/ 9 w 87"/>
                <a:gd name="T23" fmla="*/ 149 h 224"/>
                <a:gd name="T24" fmla="*/ 11 w 87"/>
                <a:gd name="T25" fmla="*/ 128 h 224"/>
                <a:gd name="T26" fmla="*/ 10 w 87"/>
                <a:gd name="T27" fmla="*/ 128 h 224"/>
                <a:gd name="T28" fmla="*/ 9 w 87"/>
                <a:gd name="T29" fmla="*/ 128 h 224"/>
                <a:gd name="T30" fmla="*/ 5 w 87"/>
                <a:gd name="T31" fmla="*/ 123 h 224"/>
                <a:gd name="T32" fmla="*/ 14 w 87"/>
                <a:gd name="T33" fmla="*/ 95 h 224"/>
                <a:gd name="T34" fmla="*/ 8 w 87"/>
                <a:gd name="T35" fmla="*/ 103 h 224"/>
                <a:gd name="T36" fmla="*/ 0 w 87"/>
                <a:gd name="T37" fmla="*/ 107 h 224"/>
                <a:gd name="T38" fmla="*/ 17 w 87"/>
                <a:gd name="T39" fmla="*/ 81 h 224"/>
                <a:gd name="T40" fmla="*/ 23 w 87"/>
                <a:gd name="T41" fmla="*/ 78 h 224"/>
                <a:gd name="T42" fmla="*/ 24 w 87"/>
                <a:gd name="T43" fmla="*/ 85 h 224"/>
                <a:gd name="T44" fmla="*/ 18 w 87"/>
                <a:gd name="T45" fmla="*/ 109 h 224"/>
                <a:gd name="T46" fmla="*/ 22 w 87"/>
                <a:gd name="T47" fmla="*/ 165 h 224"/>
                <a:gd name="T48" fmla="*/ 30 w 87"/>
                <a:gd name="T49" fmla="*/ 186 h 224"/>
                <a:gd name="T50" fmla="*/ 34 w 87"/>
                <a:gd name="T51" fmla="*/ 190 h 224"/>
                <a:gd name="T52" fmla="*/ 38 w 87"/>
                <a:gd name="T53" fmla="*/ 186 h 224"/>
                <a:gd name="T54" fmla="*/ 59 w 87"/>
                <a:gd name="T55" fmla="*/ 134 h 224"/>
                <a:gd name="T56" fmla="*/ 63 w 87"/>
                <a:gd name="T57" fmla="*/ 124 h 224"/>
                <a:gd name="T58" fmla="*/ 69 w 87"/>
                <a:gd name="T59" fmla="*/ 87 h 224"/>
                <a:gd name="T60" fmla="*/ 69 w 87"/>
                <a:gd name="T61" fmla="*/ 66 h 224"/>
                <a:gd name="T62" fmla="*/ 72 w 87"/>
                <a:gd name="T63" fmla="*/ 32 h 224"/>
                <a:gd name="T64" fmla="*/ 73 w 87"/>
                <a:gd name="T65" fmla="*/ 11 h 224"/>
                <a:gd name="T66" fmla="*/ 76 w 87"/>
                <a:gd name="T67" fmla="*/ 5 h 224"/>
                <a:gd name="T68" fmla="*/ 82 w 87"/>
                <a:gd name="T69" fmla="*/ 2 h 224"/>
                <a:gd name="T70" fmla="*/ 87 w 87"/>
                <a:gd name="T71" fmla="*/ 12 h 224"/>
                <a:gd name="T72" fmla="*/ 85 w 87"/>
                <a:gd name="T73" fmla="*/ 30 h 224"/>
                <a:gd name="T74" fmla="*/ 86 w 87"/>
                <a:gd name="T75" fmla="*/ 47 h 224"/>
                <a:gd name="T76" fmla="*/ 87 w 87"/>
                <a:gd name="T77" fmla="*/ 57 h 224"/>
                <a:gd name="T78" fmla="*/ 78 w 87"/>
                <a:gd name="T79" fmla="*/ 72 h 224"/>
                <a:gd name="T80" fmla="*/ 85 w 87"/>
                <a:gd name="T81" fmla="*/ 8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224">
                  <a:moveTo>
                    <a:pt x="85" y="87"/>
                  </a:moveTo>
                  <a:cubicBezTo>
                    <a:pt x="85" y="95"/>
                    <a:pt x="85" y="104"/>
                    <a:pt x="82" y="112"/>
                  </a:cubicBezTo>
                  <a:cubicBezTo>
                    <a:pt x="81" y="117"/>
                    <a:pt x="79" y="122"/>
                    <a:pt x="79" y="127"/>
                  </a:cubicBezTo>
                  <a:cubicBezTo>
                    <a:pt x="79" y="129"/>
                    <a:pt x="80" y="132"/>
                    <a:pt x="78" y="134"/>
                  </a:cubicBezTo>
                  <a:cubicBezTo>
                    <a:pt x="75" y="136"/>
                    <a:pt x="74" y="139"/>
                    <a:pt x="76" y="142"/>
                  </a:cubicBezTo>
                  <a:cubicBezTo>
                    <a:pt x="74" y="150"/>
                    <a:pt x="73" y="158"/>
                    <a:pt x="69" y="165"/>
                  </a:cubicBezTo>
                  <a:cubicBezTo>
                    <a:pt x="63" y="166"/>
                    <a:pt x="61" y="169"/>
                    <a:pt x="63" y="175"/>
                  </a:cubicBezTo>
                  <a:cubicBezTo>
                    <a:pt x="64" y="177"/>
                    <a:pt x="62" y="179"/>
                    <a:pt x="63" y="180"/>
                  </a:cubicBezTo>
                  <a:cubicBezTo>
                    <a:pt x="60" y="195"/>
                    <a:pt x="53" y="207"/>
                    <a:pt x="48" y="220"/>
                  </a:cubicBezTo>
                  <a:cubicBezTo>
                    <a:pt x="47" y="223"/>
                    <a:pt x="46" y="224"/>
                    <a:pt x="43" y="222"/>
                  </a:cubicBezTo>
                  <a:cubicBezTo>
                    <a:pt x="31" y="213"/>
                    <a:pt x="18" y="205"/>
                    <a:pt x="13" y="190"/>
                  </a:cubicBezTo>
                  <a:cubicBezTo>
                    <a:pt x="8" y="177"/>
                    <a:pt x="7" y="163"/>
                    <a:pt x="9" y="149"/>
                  </a:cubicBezTo>
                  <a:cubicBezTo>
                    <a:pt x="9" y="142"/>
                    <a:pt x="12" y="135"/>
                    <a:pt x="11" y="128"/>
                  </a:cubicBezTo>
                  <a:cubicBezTo>
                    <a:pt x="11" y="128"/>
                    <a:pt x="10" y="128"/>
                    <a:pt x="10" y="128"/>
                  </a:cubicBezTo>
                  <a:cubicBezTo>
                    <a:pt x="10" y="128"/>
                    <a:pt x="10" y="128"/>
                    <a:pt x="9" y="128"/>
                  </a:cubicBezTo>
                  <a:cubicBezTo>
                    <a:pt x="5" y="129"/>
                    <a:pt x="2" y="126"/>
                    <a:pt x="5" y="123"/>
                  </a:cubicBezTo>
                  <a:cubicBezTo>
                    <a:pt x="16" y="116"/>
                    <a:pt x="10" y="104"/>
                    <a:pt x="14" y="95"/>
                  </a:cubicBezTo>
                  <a:cubicBezTo>
                    <a:pt x="10" y="97"/>
                    <a:pt x="10" y="100"/>
                    <a:pt x="8" y="103"/>
                  </a:cubicBezTo>
                  <a:cubicBezTo>
                    <a:pt x="6" y="106"/>
                    <a:pt x="5" y="109"/>
                    <a:pt x="0" y="107"/>
                  </a:cubicBezTo>
                  <a:cubicBezTo>
                    <a:pt x="4" y="97"/>
                    <a:pt x="10" y="88"/>
                    <a:pt x="17" y="81"/>
                  </a:cubicBezTo>
                  <a:cubicBezTo>
                    <a:pt x="19" y="79"/>
                    <a:pt x="21" y="77"/>
                    <a:pt x="23" y="78"/>
                  </a:cubicBezTo>
                  <a:cubicBezTo>
                    <a:pt x="25" y="80"/>
                    <a:pt x="25" y="83"/>
                    <a:pt x="24" y="85"/>
                  </a:cubicBezTo>
                  <a:cubicBezTo>
                    <a:pt x="21" y="93"/>
                    <a:pt x="19" y="101"/>
                    <a:pt x="18" y="109"/>
                  </a:cubicBezTo>
                  <a:cubicBezTo>
                    <a:pt x="16" y="128"/>
                    <a:pt x="15" y="147"/>
                    <a:pt x="22" y="165"/>
                  </a:cubicBezTo>
                  <a:cubicBezTo>
                    <a:pt x="25" y="172"/>
                    <a:pt x="26" y="180"/>
                    <a:pt x="30" y="186"/>
                  </a:cubicBezTo>
                  <a:cubicBezTo>
                    <a:pt x="31" y="188"/>
                    <a:pt x="32" y="190"/>
                    <a:pt x="34" y="190"/>
                  </a:cubicBezTo>
                  <a:cubicBezTo>
                    <a:pt x="37" y="191"/>
                    <a:pt x="37" y="188"/>
                    <a:pt x="38" y="186"/>
                  </a:cubicBezTo>
                  <a:cubicBezTo>
                    <a:pt x="46" y="169"/>
                    <a:pt x="53" y="152"/>
                    <a:pt x="59" y="134"/>
                  </a:cubicBezTo>
                  <a:cubicBezTo>
                    <a:pt x="61" y="131"/>
                    <a:pt x="62" y="128"/>
                    <a:pt x="63" y="124"/>
                  </a:cubicBezTo>
                  <a:cubicBezTo>
                    <a:pt x="66" y="111"/>
                    <a:pt x="70" y="99"/>
                    <a:pt x="69" y="87"/>
                  </a:cubicBezTo>
                  <a:cubicBezTo>
                    <a:pt x="69" y="80"/>
                    <a:pt x="69" y="73"/>
                    <a:pt x="69" y="66"/>
                  </a:cubicBezTo>
                  <a:cubicBezTo>
                    <a:pt x="69" y="54"/>
                    <a:pt x="75" y="43"/>
                    <a:pt x="72" y="32"/>
                  </a:cubicBezTo>
                  <a:cubicBezTo>
                    <a:pt x="71" y="24"/>
                    <a:pt x="74" y="18"/>
                    <a:pt x="73" y="11"/>
                  </a:cubicBezTo>
                  <a:cubicBezTo>
                    <a:pt x="75" y="9"/>
                    <a:pt x="75" y="7"/>
                    <a:pt x="76" y="5"/>
                  </a:cubicBezTo>
                  <a:cubicBezTo>
                    <a:pt x="78" y="3"/>
                    <a:pt x="79" y="0"/>
                    <a:pt x="82" y="2"/>
                  </a:cubicBezTo>
                  <a:cubicBezTo>
                    <a:pt x="84" y="5"/>
                    <a:pt x="84" y="9"/>
                    <a:pt x="87" y="12"/>
                  </a:cubicBezTo>
                  <a:cubicBezTo>
                    <a:pt x="82" y="18"/>
                    <a:pt x="86" y="24"/>
                    <a:pt x="85" y="30"/>
                  </a:cubicBezTo>
                  <a:cubicBezTo>
                    <a:pt x="82" y="36"/>
                    <a:pt x="86" y="41"/>
                    <a:pt x="86" y="47"/>
                  </a:cubicBezTo>
                  <a:cubicBezTo>
                    <a:pt x="86" y="50"/>
                    <a:pt x="87" y="53"/>
                    <a:pt x="87" y="57"/>
                  </a:cubicBezTo>
                  <a:cubicBezTo>
                    <a:pt x="85" y="63"/>
                    <a:pt x="83" y="68"/>
                    <a:pt x="78" y="72"/>
                  </a:cubicBezTo>
                  <a:cubicBezTo>
                    <a:pt x="74" y="76"/>
                    <a:pt x="79" y="85"/>
                    <a:pt x="85" y="87"/>
                  </a:cubicBezTo>
                  <a:close/>
                </a:path>
              </a:pathLst>
            </a:custGeom>
            <a:solidFill>
              <a:srgbClr val="84B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E9E76861-4F0F-9F11-D57A-47A675B40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276" y="1085851"/>
              <a:ext cx="98425" cy="247650"/>
            </a:xfrm>
            <a:custGeom>
              <a:avLst/>
              <a:gdLst>
                <a:gd name="T0" fmla="*/ 42 w 42"/>
                <a:gd name="T1" fmla="*/ 99 h 105"/>
                <a:gd name="T2" fmla="*/ 35 w 42"/>
                <a:gd name="T3" fmla="*/ 101 h 105"/>
                <a:gd name="T4" fmla="*/ 25 w 42"/>
                <a:gd name="T5" fmla="*/ 80 h 105"/>
                <a:gd name="T6" fmla="*/ 23 w 42"/>
                <a:gd name="T7" fmla="*/ 71 h 105"/>
                <a:gd name="T8" fmla="*/ 9 w 42"/>
                <a:gd name="T9" fmla="*/ 70 h 105"/>
                <a:gd name="T10" fmla="*/ 12 w 42"/>
                <a:gd name="T11" fmla="*/ 86 h 105"/>
                <a:gd name="T12" fmla="*/ 14 w 42"/>
                <a:gd name="T13" fmla="*/ 91 h 105"/>
                <a:gd name="T14" fmla="*/ 16 w 42"/>
                <a:gd name="T15" fmla="*/ 105 h 105"/>
                <a:gd name="T16" fmla="*/ 4 w 42"/>
                <a:gd name="T17" fmla="*/ 78 h 105"/>
                <a:gd name="T18" fmla="*/ 13 w 42"/>
                <a:gd name="T19" fmla="*/ 11 h 105"/>
                <a:gd name="T20" fmla="*/ 18 w 42"/>
                <a:gd name="T21" fmla="*/ 0 h 105"/>
                <a:gd name="T22" fmla="*/ 17 w 42"/>
                <a:gd name="T23" fmla="*/ 19 h 105"/>
                <a:gd name="T24" fmla="*/ 10 w 42"/>
                <a:gd name="T25" fmla="*/ 44 h 105"/>
                <a:gd name="T26" fmla="*/ 11 w 42"/>
                <a:gd name="T27" fmla="*/ 54 h 105"/>
                <a:gd name="T28" fmla="*/ 15 w 42"/>
                <a:gd name="T29" fmla="*/ 44 h 105"/>
                <a:gd name="T30" fmla="*/ 19 w 42"/>
                <a:gd name="T31" fmla="*/ 21 h 105"/>
                <a:gd name="T32" fmla="*/ 29 w 42"/>
                <a:gd name="T33" fmla="*/ 18 h 105"/>
                <a:gd name="T34" fmla="*/ 26 w 42"/>
                <a:gd name="T35" fmla="*/ 38 h 105"/>
                <a:gd name="T36" fmla="*/ 26 w 42"/>
                <a:gd name="T37" fmla="*/ 63 h 105"/>
                <a:gd name="T38" fmla="*/ 42 w 42"/>
                <a:gd name="T39" fmla="*/ 9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05">
                  <a:moveTo>
                    <a:pt x="42" y="99"/>
                  </a:moveTo>
                  <a:cubicBezTo>
                    <a:pt x="41" y="103"/>
                    <a:pt x="38" y="103"/>
                    <a:pt x="35" y="101"/>
                  </a:cubicBezTo>
                  <a:cubicBezTo>
                    <a:pt x="29" y="99"/>
                    <a:pt x="23" y="86"/>
                    <a:pt x="25" y="80"/>
                  </a:cubicBezTo>
                  <a:cubicBezTo>
                    <a:pt x="26" y="77"/>
                    <a:pt x="26" y="72"/>
                    <a:pt x="23" y="71"/>
                  </a:cubicBezTo>
                  <a:cubicBezTo>
                    <a:pt x="19" y="69"/>
                    <a:pt x="14" y="69"/>
                    <a:pt x="9" y="70"/>
                  </a:cubicBezTo>
                  <a:cubicBezTo>
                    <a:pt x="5" y="71"/>
                    <a:pt x="6" y="83"/>
                    <a:pt x="12" y="86"/>
                  </a:cubicBezTo>
                  <a:cubicBezTo>
                    <a:pt x="15" y="88"/>
                    <a:pt x="16" y="88"/>
                    <a:pt x="14" y="91"/>
                  </a:cubicBezTo>
                  <a:cubicBezTo>
                    <a:pt x="10" y="96"/>
                    <a:pt x="15" y="100"/>
                    <a:pt x="16" y="105"/>
                  </a:cubicBezTo>
                  <a:cubicBezTo>
                    <a:pt x="8" y="97"/>
                    <a:pt x="5" y="88"/>
                    <a:pt x="4" y="78"/>
                  </a:cubicBezTo>
                  <a:cubicBezTo>
                    <a:pt x="1" y="55"/>
                    <a:pt x="0" y="32"/>
                    <a:pt x="13" y="11"/>
                  </a:cubicBezTo>
                  <a:cubicBezTo>
                    <a:pt x="15" y="8"/>
                    <a:pt x="14" y="3"/>
                    <a:pt x="18" y="0"/>
                  </a:cubicBezTo>
                  <a:cubicBezTo>
                    <a:pt x="22" y="7"/>
                    <a:pt x="22" y="14"/>
                    <a:pt x="17" y="19"/>
                  </a:cubicBezTo>
                  <a:cubicBezTo>
                    <a:pt x="9" y="26"/>
                    <a:pt x="9" y="35"/>
                    <a:pt x="10" y="44"/>
                  </a:cubicBezTo>
                  <a:cubicBezTo>
                    <a:pt x="10" y="47"/>
                    <a:pt x="10" y="51"/>
                    <a:pt x="11" y="54"/>
                  </a:cubicBezTo>
                  <a:cubicBezTo>
                    <a:pt x="16" y="51"/>
                    <a:pt x="15" y="47"/>
                    <a:pt x="15" y="44"/>
                  </a:cubicBezTo>
                  <a:cubicBezTo>
                    <a:pt x="15" y="36"/>
                    <a:pt x="16" y="28"/>
                    <a:pt x="19" y="21"/>
                  </a:cubicBezTo>
                  <a:cubicBezTo>
                    <a:pt x="21" y="18"/>
                    <a:pt x="24" y="14"/>
                    <a:pt x="29" y="18"/>
                  </a:cubicBezTo>
                  <a:cubicBezTo>
                    <a:pt x="30" y="25"/>
                    <a:pt x="25" y="31"/>
                    <a:pt x="26" y="38"/>
                  </a:cubicBezTo>
                  <a:cubicBezTo>
                    <a:pt x="25" y="46"/>
                    <a:pt x="25" y="54"/>
                    <a:pt x="26" y="63"/>
                  </a:cubicBezTo>
                  <a:cubicBezTo>
                    <a:pt x="27" y="77"/>
                    <a:pt x="32" y="89"/>
                    <a:pt x="42" y="99"/>
                  </a:cubicBezTo>
                  <a:close/>
                </a:path>
              </a:pathLst>
            </a:custGeom>
            <a:solidFill>
              <a:srgbClr val="84B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588722D9-3A71-7444-C3CB-0493A52BF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6" y="1535113"/>
              <a:ext cx="138113" cy="220663"/>
            </a:xfrm>
            <a:custGeom>
              <a:avLst/>
              <a:gdLst>
                <a:gd name="T0" fmla="*/ 48 w 58"/>
                <a:gd name="T1" fmla="*/ 4 h 94"/>
                <a:gd name="T2" fmla="*/ 58 w 58"/>
                <a:gd name="T3" fmla="*/ 0 h 94"/>
                <a:gd name="T4" fmla="*/ 52 w 58"/>
                <a:gd name="T5" fmla="*/ 21 h 94"/>
                <a:gd name="T6" fmla="*/ 50 w 58"/>
                <a:gd name="T7" fmla="*/ 33 h 94"/>
                <a:gd name="T8" fmla="*/ 43 w 58"/>
                <a:gd name="T9" fmla="*/ 51 h 94"/>
                <a:gd name="T10" fmla="*/ 39 w 58"/>
                <a:gd name="T11" fmla="*/ 79 h 94"/>
                <a:gd name="T12" fmla="*/ 34 w 58"/>
                <a:gd name="T13" fmla="*/ 74 h 94"/>
                <a:gd name="T14" fmla="*/ 30 w 58"/>
                <a:gd name="T15" fmla="*/ 82 h 94"/>
                <a:gd name="T16" fmla="*/ 24 w 58"/>
                <a:gd name="T17" fmla="*/ 94 h 94"/>
                <a:gd name="T18" fmla="*/ 19 w 58"/>
                <a:gd name="T19" fmla="*/ 84 h 94"/>
                <a:gd name="T20" fmla="*/ 5 w 58"/>
                <a:gd name="T21" fmla="*/ 74 h 94"/>
                <a:gd name="T22" fmla="*/ 1 w 58"/>
                <a:gd name="T23" fmla="*/ 67 h 94"/>
                <a:gd name="T24" fmla="*/ 8 w 58"/>
                <a:gd name="T25" fmla="*/ 63 h 94"/>
                <a:gd name="T26" fmla="*/ 8 w 58"/>
                <a:gd name="T27" fmla="*/ 63 h 94"/>
                <a:gd name="T28" fmla="*/ 31 w 58"/>
                <a:gd name="T29" fmla="*/ 50 h 94"/>
                <a:gd name="T30" fmla="*/ 37 w 58"/>
                <a:gd name="T31" fmla="*/ 40 h 94"/>
                <a:gd name="T32" fmla="*/ 40 w 58"/>
                <a:gd name="T33" fmla="*/ 37 h 94"/>
                <a:gd name="T34" fmla="*/ 48 w 58"/>
                <a:gd name="T35" fmla="*/ 7 h 94"/>
                <a:gd name="T36" fmla="*/ 48 w 58"/>
                <a:gd name="T37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94">
                  <a:moveTo>
                    <a:pt x="48" y="4"/>
                  </a:moveTo>
                  <a:cubicBezTo>
                    <a:pt x="52" y="4"/>
                    <a:pt x="54" y="0"/>
                    <a:pt x="58" y="0"/>
                  </a:cubicBezTo>
                  <a:cubicBezTo>
                    <a:pt x="56" y="7"/>
                    <a:pt x="56" y="14"/>
                    <a:pt x="52" y="21"/>
                  </a:cubicBezTo>
                  <a:cubicBezTo>
                    <a:pt x="51" y="24"/>
                    <a:pt x="49" y="28"/>
                    <a:pt x="50" y="33"/>
                  </a:cubicBezTo>
                  <a:cubicBezTo>
                    <a:pt x="50" y="40"/>
                    <a:pt x="51" y="45"/>
                    <a:pt x="43" y="51"/>
                  </a:cubicBezTo>
                  <a:cubicBezTo>
                    <a:pt x="34" y="58"/>
                    <a:pt x="37" y="69"/>
                    <a:pt x="39" y="79"/>
                  </a:cubicBezTo>
                  <a:cubicBezTo>
                    <a:pt x="35" y="79"/>
                    <a:pt x="37" y="73"/>
                    <a:pt x="34" y="74"/>
                  </a:cubicBezTo>
                  <a:cubicBezTo>
                    <a:pt x="30" y="75"/>
                    <a:pt x="32" y="79"/>
                    <a:pt x="30" y="82"/>
                  </a:cubicBezTo>
                  <a:cubicBezTo>
                    <a:pt x="28" y="86"/>
                    <a:pt x="31" y="94"/>
                    <a:pt x="24" y="94"/>
                  </a:cubicBezTo>
                  <a:cubicBezTo>
                    <a:pt x="19" y="94"/>
                    <a:pt x="21" y="87"/>
                    <a:pt x="19" y="84"/>
                  </a:cubicBezTo>
                  <a:cubicBezTo>
                    <a:pt x="16" y="78"/>
                    <a:pt x="13" y="74"/>
                    <a:pt x="5" y="74"/>
                  </a:cubicBezTo>
                  <a:cubicBezTo>
                    <a:pt x="2" y="73"/>
                    <a:pt x="0" y="70"/>
                    <a:pt x="1" y="67"/>
                  </a:cubicBezTo>
                  <a:cubicBezTo>
                    <a:pt x="1" y="62"/>
                    <a:pt x="5" y="64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9" y="71"/>
                    <a:pt x="24" y="64"/>
                    <a:pt x="31" y="50"/>
                  </a:cubicBezTo>
                  <a:cubicBezTo>
                    <a:pt x="33" y="46"/>
                    <a:pt x="33" y="42"/>
                    <a:pt x="37" y="40"/>
                  </a:cubicBezTo>
                  <a:cubicBezTo>
                    <a:pt x="38" y="39"/>
                    <a:pt x="39" y="38"/>
                    <a:pt x="40" y="37"/>
                  </a:cubicBezTo>
                  <a:cubicBezTo>
                    <a:pt x="41" y="26"/>
                    <a:pt x="48" y="17"/>
                    <a:pt x="48" y="7"/>
                  </a:cubicBezTo>
                  <a:cubicBezTo>
                    <a:pt x="48" y="6"/>
                    <a:pt x="48" y="5"/>
                    <a:pt x="48" y="4"/>
                  </a:cubicBezTo>
                  <a:close/>
                </a:path>
              </a:pathLst>
            </a:custGeom>
            <a:solidFill>
              <a:srgbClr val="83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191ABC5-2A1E-CBC3-AC2C-414AD3EC7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1031876"/>
              <a:ext cx="77788" cy="190500"/>
            </a:xfrm>
            <a:custGeom>
              <a:avLst/>
              <a:gdLst>
                <a:gd name="T0" fmla="*/ 22 w 33"/>
                <a:gd name="T1" fmla="*/ 41 h 81"/>
                <a:gd name="T2" fmla="*/ 12 w 33"/>
                <a:gd name="T3" fmla="*/ 51 h 81"/>
                <a:gd name="T4" fmla="*/ 10 w 33"/>
                <a:gd name="T5" fmla="*/ 71 h 81"/>
                <a:gd name="T6" fmla="*/ 8 w 33"/>
                <a:gd name="T7" fmla="*/ 79 h 81"/>
                <a:gd name="T8" fmla="*/ 3 w 33"/>
                <a:gd name="T9" fmla="*/ 80 h 81"/>
                <a:gd name="T10" fmla="*/ 1 w 33"/>
                <a:gd name="T11" fmla="*/ 76 h 81"/>
                <a:gd name="T12" fmla="*/ 1 w 33"/>
                <a:gd name="T13" fmla="*/ 51 h 81"/>
                <a:gd name="T14" fmla="*/ 3 w 33"/>
                <a:gd name="T15" fmla="*/ 46 h 81"/>
                <a:gd name="T16" fmla="*/ 11 w 33"/>
                <a:gd name="T17" fmla="*/ 23 h 81"/>
                <a:gd name="T18" fmla="*/ 14 w 33"/>
                <a:gd name="T19" fmla="*/ 17 h 81"/>
                <a:gd name="T20" fmla="*/ 21 w 33"/>
                <a:gd name="T21" fmla="*/ 11 h 81"/>
                <a:gd name="T22" fmla="*/ 23 w 33"/>
                <a:gd name="T23" fmla="*/ 7 h 81"/>
                <a:gd name="T24" fmla="*/ 29 w 33"/>
                <a:gd name="T25" fmla="*/ 1 h 81"/>
                <a:gd name="T26" fmla="*/ 29 w 33"/>
                <a:gd name="T27" fmla="*/ 8 h 81"/>
                <a:gd name="T28" fmla="*/ 28 w 33"/>
                <a:gd name="T29" fmla="*/ 23 h 81"/>
                <a:gd name="T30" fmla="*/ 22 w 33"/>
                <a:gd name="T31" fmla="*/ 33 h 81"/>
                <a:gd name="T32" fmla="*/ 23 w 33"/>
                <a:gd name="T33" fmla="*/ 38 h 81"/>
                <a:gd name="T34" fmla="*/ 22 w 33"/>
                <a:gd name="T35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81">
                  <a:moveTo>
                    <a:pt x="22" y="41"/>
                  </a:moveTo>
                  <a:cubicBezTo>
                    <a:pt x="13" y="39"/>
                    <a:pt x="13" y="47"/>
                    <a:pt x="12" y="51"/>
                  </a:cubicBezTo>
                  <a:cubicBezTo>
                    <a:pt x="10" y="58"/>
                    <a:pt x="9" y="64"/>
                    <a:pt x="10" y="71"/>
                  </a:cubicBezTo>
                  <a:cubicBezTo>
                    <a:pt x="10" y="74"/>
                    <a:pt x="10" y="77"/>
                    <a:pt x="8" y="79"/>
                  </a:cubicBezTo>
                  <a:cubicBezTo>
                    <a:pt x="6" y="80"/>
                    <a:pt x="5" y="81"/>
                    <a:pt x="3" y="80"/>
                  </a:cubicBezTo>
                  <a:cubicBezTo>
                    <a:pt x="1" y="80"/>
                    <a:pt x="1" y="78"/>
                    <a:pt x="1" y="76"/>
                  </a:cubicBezTo>
                  <a:cubicBezTo>
                    <a:pt x="0" y="68"/>
                    <a:pt x="0" y="60"/>
                    <a:pt x="1" y="51"/>
                  </a:cubicBezTo>
                  <a:cubicBezTo>
                    <a:pt x="1" y="49"/>
                    <a:pt x="1" y="47"/>
                    <a:pt x="3" y="46"/>
                  </a:cubicBezTo>
                  <a:cubicBezTo>
                    <a:pt x="12" y="41"/>
                    <a:pt x="12" y="32"/>
                    <a:pt x="11" y="23"/>
                  </a:cubicBezTo>
                  <a:cubicBezTo>
                    <a:pt x="12" y="21"/>
                    <a:pt x="13" y="19"/>
                    <a:pt x="14" y="17"/>
                  </a:cubicBezTo>
                  <a:cubicBezTo>
                    <a:pt x="18" y="17"/>
                    <a:pt x="20" y="14"/>
                    <a:pt x="21" y="11"/>
                  </a:cubicBezTo>
                  <a:cubicBezTo>
                    <a:pt x="22" y="10"/>
                    <a:pt x="22" y="8"/>
                    <a:pt x="23" y="7"/>
                  </a:cubicBezTo>
                  <a:cubicBezTo>
                    <a:pt x="24" y="4"/>
                    <a:pt x="26" y="0"/>
                    <a:pt x="29" y="1"/>
                  </a:cubicBezTo>
                  <a:cubicBezTo>
                    <a:pt x="33" y="2"/>
                    <a:pt x="30" y="6"/>
                    <a:pt x="29" y="8"/>
                  </a:cubicBezTo>
                  <a:cubicBezTo>
                    <a:pt x="28" y="13"/>
                    <a:pt x="28" y="18"/>
                    <a:pt x="28" y="23"/>
                  </a:cubicBezTo>
                  <a:cubicBezTo>
                    <a:pt x="28" y="27"/>
                    <a:pt x="27" y="31"/>
                    <a:pt x="22" y="33"/>
                  </a:cubicBezTo>
                  <a:cubicBezTo>
                    <a:pt x="17" y="35"/>
                    <a:pt x="19" y="37"/>
                    <a:pt x="23" y="38"/>
                  </a:cubicBezTo>
                  <a:cubicBezTo>
                    <a:pt x="23" y="39"/>
                    <a:pt x="23" y="41"/>
                    <a:pt x="22" y="41"/>
                  </a:cubicBezTo>
                  <a:close/>
                </a:path>
              </a:pathLst>
            </a:custGeom>
            <a:solidFill>
              <a:srgbClr val="84B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8" name="Freeform 26">
              <a:extLst>
                <a:ext uri="{FF2B5EF4-FFF2-40B4-BE49-F238E27FC236}">
                  <a16:creationId xmlns:a16="http://schemas.microsoft.com/office/drawing/2014/main" id="{3AEEA13B-E955-9A9C-1BFA-AF96ACCE6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6" y="1550988"/>
              <a:ext cx="104775" cy="146050"/>
            </a:xfrm>
            <a:custGeom>
              <a:avLst/>
              <a:gdLst>
                <a:gd name="T0" fmla="*/ 40 w 44"/>
                <a:gd name="T1" fmla="*/ 0 h 62"/>
                <a:gd name="T2" fmla="*/ 40 w 44"/>
                <a:gd name="T3" fmla="*/ 10 h 62"/>
                <a:gd name="T4" fmla="*/ 32 w 44"/>
                <a:gd name="T5" fmla="*/ 32 h 62"/>
                <a:gd name="T6" fmla="*/ 18 w 44"/>
                <a:gd name="T7" fmla="*/ 56 h 62"/>
                <a:gd name="T8" fmla="*/ 0 w 44"/>
                <a:gd name="T9" fmla="*/ 56 h 62"/>
                <a:gd name="T10" fmla="*/ 19 w 44"/>
                <a:gd name="T11" fmla="*/ 45 h 62"/>
                <a:gd name="T12" fmla="*/ 37 w 44"/>
                <a:gd name="T13" fmla="*/ 4 h 62"/>
                <a:gd name="T14" fmla="*/ 40 w 44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2">
                  <a:moveTo>
                    <a:pt x="40" y="0"/>
                  </a:moveTo>
                  <a:cubicBezTo>
                    <a:pt x="44" y="3"/>
                    <a:pt x="40" y="6"/>
                    <a:pt x="40" y="10"/>
                  </a:cubicBezTo>
                  <a:cubicBezTo>
                    <a:pt x="39" y="18"/>
                    <a:pt x="36" y="27"/>
                    <a:pt x="32" y="32"/>
                  </a:cubicBezTo>
                  <a:cubicBezTo>
                    <a:pt x="25" y="39"/>
                    <a:pt x="25" y="49"/>
                    <a:pt x="18" y="56"/>
                  </a:cubicBezTo>
                  <a:cubicBezTo>
                    <a:pt x="12" y="61"/>
                    <a:pt x="6" y="62"/>
                    <a:pt x="0" y="56"/>
                  </a:cubicBezTo>
                  <a:cubicBezTo>
                    <a:pt x="13" y="57"/>
                    <a:pt x="13" y="58"/>
                    <a:pt x="19" y="45"/>
                  </a:cubicBezTo>
                  <a:cubicBezTo>
                    <a:pt x="25" y="31"/>
                    <a:pt x="32" y="18"/>
                    <a:pt x="37" y="4"/>
                  </a:cubicBezTo>
                  <a:cubicBezTo>
                    <a:pt x="38" y="2"/>
                    <a:pt x="38" y="1"/>
                    <a:pt x="40" y="0"/>
                  </a:cubicBezTo>
                  <a:close/>
                </a:path>
              </a:pathLst>
            </a:custGeom>
            <a:solidFill>
              <a:srgbClr val="84B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9" name="Freeform 27">
              <a:extLst>
                <a:ext uri="{FF2B5EF4-FFF2-40B4-BE49-F238E27FC236}">
                  <a16:creationId xmlns:a16="http://schemas.microsoft.com/office/drawing/2014/main" id="{1FCA8741-EEFE-D972-6476-EA54A7F77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6" y="1419226"/>
              <a:ext cx="25400" cy="111125"/>
            </a:xfrm>
            <a:custGeom>
              <a:avLst/>
              <a:gdLst>
                <a:gd name="T0" fmla="*/ 6 w 11"/>
                <a:gd name="T1" fmla="*/ 47 h 47"/>
                <a:gd name="T2" fmla="*/ 3 w 11"/>
                <a:gd name="T3" fmla="*/ 20 h 47"/>
                <a:gd name="T4" fmla="*/ 11 w 11"/>
                <a:gd name="T5" fmla="*/ 0 h 47"/>
                <a:gd name="T6" fmla="*/ 6 w 11"/>
                <a:gd name="T7" fmla="*/ 34 h 47"/>
                <a:gd name="T8" fmla="*/ 6 w 11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7">
                  <a:moveTo>
                    <a:pt x="6" y="47"/>
                  </a:moveTo>
                  <a:cubicBezTo>
                    <a:pt x="0" y="38"/>
                    <a:pt x="3" y="29"/>
                    <a:pt x="3" y="20"/>
                  </a:cubicBezTo>
                  <a:cubicBezTo>
                    <a:pt x="4" y="13"/>
                    <a:pt x="6" y="6"/>
                    <a:pt x="11" y="0"/>
                  </a:cubicBezTo>
                  <a:cubicBezTo>
                    <a:pt x="7" y="11"/>
                    <a:pt x="6" y="22"/>
                    <a:pt x="6" y="34"/>
                  </a:cubicBezTo>
                  <a:cubicBezTo>
                    <a:pt x="6" y="38"/>
                    <a:pt x="10" y="43"/>
                    <a:pt x="6" y="47"/>
                  </a:cubicBezTo>
                  <a:close/>
                </a:path>
              </a:pathLst>
            </a:custGeom>
            <a:solidFill>
              <a:srgbClr val="48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0" name="Freeform 28">
              <a:extLst>
                <a:ext uri="{FF2B5EF4-FFF2-40B4-BE49-F238E27FC236}">
                  <a16:creationId xmlns:a16="http://schemas.microsoft.com/office/drawing/2014/main" id="{D73D7785-40D3-1A7F-2005-3492B72E2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1023938"/>
              <a:ext cx="34925" cy="111125"/>
            </a:xfrm>
            <a:custGeom>
              <a:avLst/>
              <a:gdLst>
                <a:gd name="T0" fmla="*/ 10 w 15"/>
                <a:gd name="T1" fmla="*/ 0 h 47"/>
                <a:gd name="T2" fmla="*/ 5 w 15"/>
                <a:gd name="T3" fmla="*/ 40 h 47"/>
                <a:gd name="T4" fmla="*/ 0 w 15"/>
                <a:gd name="T5" fmla="*/ 47 h 47"/>
                <a:gd name="T6" fmla="*/ 9 w 15"/>
                <a:gd name="T7" fmla="*/ 3 h 47"/>
                <a:gd name="T8" fmla="*/ 10 w 1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7">
                  <a:moveTo>
                    <a:pt x="10" y="0"/>
                  </a:moveTo>
                  <a:cubicBezTo>
                    <a:pt x="15" y="14"/>
                    <a:pt x="6" y="26"/>
                    <a:pt x="5" y="40"/>
                  </a:cubicBezTo>
                  <a:cubicBezTo>
                    <a:pt x="5" y="43"/>
                    <a:pt x="3" y="46"/>
                    <a:pt x="0" y="47"/>
                  </a:cubicBezTo>
                  <a:cubicBezTo>
                    <a:pt x="4" y="33"/>
                    <a:pt x="10" y="18"/>
                    <a:pt x="9" y="3"/>
                  </a:cubicBezTo>
                  <a:cubicBezTo>
                    <a:pt x="8" y="2"/>
                    <a:pt x="9" y="1"/>
                    <a:pt x="10" y="0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1" name="Freeform 29">
              <a:extLst>
                <a:ext uri="{FF2B5EF4-FFF2-40B4-BE49-F238E27FC236}">
                  <a16:creationId xmlns:a16="http://schemas.microsoft.com/office/drawing/2014/main" id="{79D1B702-A235-DDFD-DDEB-B031BFF3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895351"/>
              <a:ext cx="15875" cy="79375"/>
            </a:xfrm>
            <a:custGeom>
              <a:avLst/>
              <a:gdLst>
                <a:gd name="T0" fmla="*/ 3 w 7"/>
                <a:gd name="T1" fmla="*/ 0 h 34"/>
                <a:gd name="T2" fmla="*/ 6 w 7"/>
                <a:gd name="T3" fmla="*/ 12 h 34"/>
                <a:gd name="T4" fmla="*/ 0 w 7"/>
                <a:gd name="T5" fmla="*/ 34 h 34"/>
                <a:gd name="T6" fmla="*/ 3 w 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4">
                  <a:moveTo>
                    <a:pt x="3" y="0"/>
                  </a:moveTo>
                  <a:cubicBezTo>
                    <a:pt x="7" y="3"/>
                    <a:pt x="7" y="8"/>
                    <a:pt x="6" y="12"/>
                  </a:cubicBezTo>
                  <a:cubicBezTo>
                    <a:pt x="4" y="19"/>
                    <a:pt x="2" y="27"/>
                    <a:pt x="0" y="34"/>
                  </a:cubicBezTo>
                  <a:cubicBezTo>
                    <a:pt x="0" y="22"/>
                    <a:pt x="1" y="11"/>
                    <a:pt x="3" y="0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2" name="Freeform 30">
              <a:extLst>
                <a:ext uri="{FF2B5EF4-FFF2-40B4-BE49-F238E27FC236}">
                  <a16:creationId xmlns:a16="http://schemas.microsoft.com/office/drawing/2014/main" id="{00EA78D5-7DFE-C7AD-F652-834E05FB1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6" y="809626"/>
              <a:ext cx="20638" cy="34925"/>
            </a:xfrm>
            <a:custGeom>
              <a:avLst/>
              <a:gdLst>
                <a:gd name="T0" fmla="*/ 9 w 9"/>
                <a:gd name="T1" fmla="*/ 6 h 15"/>
                <a:gd name="T2" fmla="*/ 0 w 9"/>
                <a:gd name="T3" fmla="*/ 15 h 15"/>
                <a:gd name="T4" fmla="*/ 1 w 9"/>
                <a:gd name="T5" fmla="*/ 7 h 15"/>
                <a:gd name="T6" fmla="*/ 4 w 9"/>
                <a:gd name="T7" fmla="*/ 1 h 15"/>
                <a:gd name="T8" fmla="*/ 9 w 9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6"/>
                  </a:moveTo>
                  <a:cubicBezTo>
                    <a:pt x="4" y="6"/>
                    <a:pt x="5" y="14"/>
                    <a:pt x="0" y="15"/>
                  </a:cubicBezTo>
                  <a:cubicBezTo>
                    <a:pt x="1" y="12"/>
                    <a:pt x="0" y="10"/>
                    <a:pt x="1" y="7"/>
                  </a:cubicBezTo>
                  <a:cubicBezTo>
                    <a:pt x="2" y="5"/>
                    <a:pt x="0" y="1"/>
                    <a:pt x="4" y="1"/>
                  </a:cubicBezTo>
                  <a:cubicBezTo>
                    <a:pt x="6" y="0"/>
                    <a:pt x="8" y="3"/>
                    <a:pt x="9" y="6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7" name="Freeform 31">
              <a:extLst>
                <a:ext uri="{FF2B5EF4-FFF2-40B4-BE49-F238E27FC236}">
                  <a16:creationId xmlns:a16="http://schemas.microsoft.com/office/drawing/2014/main" id="{C8B19213-63CC-09CA-1F8E-6CEB73497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1546226"/>
              <a:ext cx="22225" cy="25400"/>
            </a:xfrm>
            <a:custGeom>
              <a:avLst/>
              <a:gdLst>
                <a:gd name="T0" fmla="*/ 9 w 9"/>
                <a:gd name="T1" fmla="*/ 9 h 11"/>
                <a:gd name="T2" fmla="*/ 4 w 9"/>
                <a:gd name="T3" fmla="*/ 11 h 11"/>
                <a:gd name="T4" fmla="*/ 0 w 9"/>
                <a:gd name="T5" fmla="*/ 0 h 11"/>
                <a:gd name="T6" fmla="*/ 9 w 9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9"/>
                  </a:moveTo>
                  <a:cubicBezTo>
                    <a:pt x="7" y="9"/>
                    <a:pt x="5" y="9"/>
                    <a:pt x="4" y="11"/>
                  </a:cubicBezTo>
                  <a:cubicBezTo>
                    <a:pt x="2" y="8"/>
                    <a:pt x="0" y="4"/>
                    <a:pt x="0" y="0"/>
                  </a:cubicBezTo>
                  <a:cubicBezTo>
                    <a:pt x="3" y="3"/>
                    <a:pt x="6" y="6"/>
                    <a:pt x="9" y="9"/>
                  </a:cubicBezTo>
                  <a:close/>
                </a:path>
              </a:pathLst>
            </a:custGeom>
            <a:solidFill>
              <a:srgbClr val="83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8" name="Freeform 32">
              <a:extLst>
                <a:ext uri="{FF2B5EF4-FFF2-40B4-BE49-F238E27FC236}">
                  <a16:creationId xmlns:a16="http://schemas.microsoft.com/office/drawing/2014/main" id="{C0D9AFB7-D53E-D331-C602-B6BDEDCE3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" y="2271713"/>
              <a:ext cx="1146175" cy="712788"/>
            </a:xfrm>
            <a:custGeom>
              <a:avLst/>
              <a:gdLst>
                <a:gd name="T0" fmla="*/ 329 w 485"/>
                <a:gd name="T1" fmla="*/ 294 h 302"/>
                <a:gd name="T2" fmla="*/ 224 w 485"/>
                <a:gd name="T3" fmla="*/ 297 h 302"/>
                <a:gd name="T4" fmla="*/ 127 w 485"/>
                <a:gd name="T5" fmla="*/ 261 h 302"/>
                <a:gd name="T6" fmla="*/ 43 w 485"/>
                <a:gd name="T7" fmla="*/ 204 h 302"/>
                <a:gd name="T8" fmla="*/ 4 w 485"/>
                <a:gd name="T9" fmla="*/ 172 h 302"/>
                <a:gd name="T10" fmla="*/ 6 w 485"/>
                <a:gd name="T11" fmla="*/ 165 h 302"/>
                <a:gd name="T12" fmla="*/ 45 w 485"/>
                <a:gd name="T13" fmla="*/ 156 h 302"/>
                <a:gd name="T14" fmla="*/ 123 w 485"/>
                <a:gd name="T15" fmla="*/ 106 h 302"/>
                <a:gd name="T16" fmla="*/ 230 w 485"/>
                <a:gd name="T17" fmla="*/ 10 h 302"/>
                <a:gd name="T18" fmla="*/ 239 w 485"/>
                <a:gd name="T19" fmla="*/ 12 h 302"/>
                <a:gd name="T20" fmla="*/ 246 w 485"/>
                <a:gd name="T21" fmla="*/ 0 h 302"/>
                <a:gd name="T22" fmla="*/ 257 w 485"/>
                <a:gd name="T23" fmla="*/ 6 h 302"/>
                <a:gd name="T24" fmla="*/ 226 w 485"/>
                <a:gd name="T25" fmla="*/ 29 h 302"/>
                <a:gd name="T26" fmla="*/ 165 w 485"/>
                <a:gd name="T27" fmla="*/ 82 h 302"/>
                <a:gd name="T28" fmla="*/ 102 w 485"/>
                <a:gd name="T29" fmla="*/ 138 h 302"/>
                <a:gd name="T30" fmla="*/ 32 w 485"/>
                <a:gd name="T31" fmla="*/ 177 h 302"/>
                <a:gd name="T32" fmla="*/ 77 w 485"/>
                <a:gd name="T33" fmla="*/ 179 h 302"/>
                <a:gd name="T34" fmla="*/ 107 w 485"/>
                <a:gd name="T35" fmla="*/ 167 h 302"/>
                <a:gd name="T36" fmla="*/ 197 w 485"/>
                <a:gd name="T37" fmla="*/ 152 h 302"/>
                <a:gd name="T38" fmla="*/ 220 w 485"/>
                <a:gd name="T39" fmla="*/ 140 h 302"/>
                <a:gd name="T40" fmla="*/ 197 w 485"/>
                <a:gd name="T41" fmla="*/ 131 h 302"/>
                <a:gd name="T42" fmla="*/ 143 w 485"/>
                <a:gd name="T43" fmla="*/ 135 h 302"/>
                <a:gd name="T44" fmla="*/ 139 w 485"/>
                <a:gd name="T45" fmla="*/ 128 h 302"/>
                <a:gd name="T46" fmla="*/ 188 w 485"/>
                <a:gd name="T47" fmla="*/ 102 h 302"/>
                <a:gd name="T48" fmla="*/ 153 w 485"/>
                <a:gd name="T49" fmla="*/ 126 h 302"/>
                <a:gd name="T50" fmla="*/ 210 w 485"/>
                <a:gd name="T51" fmla="*/ 119 h 302"/>
                <a:gd name="T52" fmla="*/ 251 w 485"/>
                <a:gd name="T53" fmla="*/ 144 h 302"/>
                <a:gd name="T54" fmla="*/ 161 w 485"/>
                <a:gd name="T55" fmla="*/ 182 h 302"/>
                <a:gd name="T56" fmla="*/ 135 w 485"/>
                <a:gd name="T57" fmla="*/ 183 h 302"/>
                <a:gd name="T58" fmla="*/ 98 w 485"/>
                <a:gd name="T59" fmla="*/ 179 h 302"/>
                <a:gd name="T60" fmla="*/ 123 w 485"/>
                <a:gd name="T61" fmla="*/ 183 h 302"/>
                <a:gd name="T62" fmla="*/ 116 w 485"/>
                <a:gd name="T63" fmla="*/ 188 h 302"/>
                <a:gd name="T64" fmla="*/ 194 w 485"/>
                <a:gd name="T65" fmla="*/ 185 h 302"/>
                <a:gd name="T66" fmla="*/ 231 w 485"/>
                <a:gd name="T67" fmla="*/ 170 h 302"/>
                <a:gd name="T68" fmla="*/ 216 w 485"/>
                <a:gd name="T69" fmla="*/ 202 h 302"/>
                <a:gd name="T70" fmla="*/ 167 w 485"/>
                <a:gd name="T71" fmla="*/ 242 h 302"/>
                <a:gd name="T72" fmla="*/ 170 w 485"/>
                <a:gd name="T73" fmla="*/ 245 h 302"/>
                <a:gd name="T74" fmla="*/ 253 w 485"/>
                <a:gd name="T75" fmla="*/ 197 h 302"/>
                <a:gd name="T76" fmla="*/ 288 w 485"/>
                <a:gd name="T77" fmla="*/ 143 h 302"/>
                <a:gd name="T78" fmla="*/ 378 w 485"/>
                <a:gd name="T79" fmla="*/ 122 h 302"/>
                <a:gd name="T80" fmla="*/ 304 w 485"/>
                <a:gd name="T81" fmla="*/ 227 h 302"/>
                <a:gd name="T82" fmla="*/ 328 w 485"/>
                <a:gd name="T83" fmla="*/ 235 h 302"/>
                <a:gd name="T84" fmla="*/ 347 w 485"/>
                <a:gd name="T85" fmla="*/ 225 h 302"/>
                <a:gd name="T86" fmla="*/ 413 w 485"/>
                <a:gd name="T87" fmla="*/ 118 h 302"/>
                <a:gd name="T88" fmla="*/ 457 w 485"/>
                <a:gd name="T89" fmla="*/ 104 h 302"/>
                <a:gd name="T90" fmla="*/ 481 w 485"/>
                <a:gd name="T91" fmla="*/ 129 h 302"/>
                <a:gd name="T92" fmla="*/ 401 w 485"/>
                <a:gd name="T93" fmla="*/ 238 h 302"/>
                <a:gd name="T94" fmla="*/ 348 w 485"/>
                <a:gd name="T95" fmla="*/ 28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5" h="302">
                  <a:moveTo>
                    <a:pt x="348" y="289"/>
                  </a:moveTo>
                  <a:cubicBezTo>
                    <a:pt x="342" y="293"/>
                    <a:pt x="336" y="292"/>
                    <a:pt x="329" y="294"/>
                  </a:cubicBezTo>
                  <a:cubicBezTo>
                    <a:pt x="311" y="301"/>
                    <a:pt x="292" y="301"/>
                    <a:pt x="273" y="302"/>
                  </a:cubicBezTo>
                  <a:cubicBezTo>
                    <a:pt x="257" y="302"/>
                    <a:pt x="240" y="299"/>
                    <a:pt x="224" y="297"/>
                  </a:cubicBezTo>
                  <a:cubicBezTo>
                    <a:pt x="210" y="296"/>
                    <a:pt x="196" y="291"/>
                    <a:pt x="183" y="286"/>
                  </a:cubicBezTo>
                  <a:cubicBezTo>
                    <a:pt x="164" y="280"/>
                    <a:pt x="145" y="272"/>
                    <a:pt x="127" y="261"/>
                  </a:cubicBezTo>
                  <a:cubicBezTo>
                    <a:pt x="112" y="253"/>
                    <a:pt x="97" y="245"/>
                    <a:pt x="83" y="235"/>
                  </a:cubicBezTo>
                  <a:cubicBezTo>
                    <a:pt x="69" y="225"/>
                    <a:pt x="55" y="215"/>
                    <a:pt x="43" y="204"/>
                  </a:cubicBezTo>
                  <a:cubicBezTo>
                    <a:pt x="41" y="202"/>
                    <a:pt x="39" y="201"/>
                    <a:pt x="36" y="200"/>
                  </a:cubicBezTo>
                  <a:cubicBezTo>
                    <a:pt x="26" y="190"/>
                    <a:pt x="15" y="181"/>
                    <a:pt x="4" y="172"/>
                  </a:cubicBezTo>
                  <a:cubicBezTo>
                    <a:pt x="2" y="171"/>
                    <a:pt x="0" y="169"/>
                    <a:pt x="0" y="167"/>
                  </a:cubicBezTo>
                  <a:cubicBezTo>
                    <a:pt x="1" y="164"/>
                    <a:pt x="4" y="166"/>
                    <a:pt x="6" y="165"/>
                  </a:cubicBezTo>
                  <a:cubicBezTo>
                    <a:pt x="17" y="164"/>
                    <a:pt x="28" y="161"/>
                    <a:pt x="40" y="158"/>
                  </a:cubicBezTo>
                  <a:cubicBezTo>
                    <a:pt x="42" y="159"/>
                    <a:pt x="44" y="159"/>
                    <a:pt x="45" y="156"/>
                  </a:cubicBezTo>
                  <a:cubicBezTo>
                    <a:pt x="56" y="150"/>
                    <a:pt x="68" y="146"/>
                    <a:pt x="79" y="139"/>
                  </a:cubicBezTo>
                  <a:cubicBezTo>
                    <a:pt x="94" y="129"/>
                    <a:pt x="110" y="119"/>
                    <a:pt x="123" y="106"/>
                  </a:cubicBezTo>
                  <a:cubicBezTo>
                    <a:pt x="135" y="95"/>
                    <a:pt x="148" y="84"/>
                    <a:pt x="160" y="72"/>
                  </a:cubicBezTo>
                  <a:cubicBezTo>
                    <a:pt x="182" y="50"/>
                    <a:pt x="205" y="29"/>
                    <a:pt x="230" y="10"/>
                  </a:cubicBezTo>
                  <a:cubicBezTo>
                    <a:pt x="233" y="8"/>
                    <a:pt x="235" y="5"/>
                    <a:pt x="239" y="4"/>
                  </a:cubicBezTo>
                  <a:cubicBezTo>
                    <a:pt x="243" y="7"/>
                    <a:pt x="240" y="10"/>
                    <a:pt x="239" y="12"/>
                  </a:cubicBezTo>
                  <a:cubicBezTo>
                    <a:pt x="243" y="11"/>
                    <a:pt x="246" y="9"/>
                    <a:pt x="244" y="4"/>
                  </a:cubicBezTo>
                  <a:cubicBezTo>
                    <a:pt x="244" y="3"/>
                    <a:pt x="246" y="1"/>
                    <a:pt x="246" y="0"/>
                  </a:cubicBezTo>
                  <a:cubicBezTo>
                    <a:pt x="247" y="0"/>
                    <a:pt x="247" y="0"/>
                    <a:pt x="248" y="0"/>
                  </a:cubicBezTo>
                  <a:cubicBezTo>
                    <a:pt x="252" y="1"/>
                    <a:pt x="255" y="3"/>
                    <a:pt x="257" y="6"/>
                  </a:cubicBezTo>
                  <a:cubicBezTo>
                    <a:pt x="252" y="13"/>
                    <a:pt x="246" y="17"/>
                    <a:pt x="239" y="20"/>
                  </a:cubicBezTo>
                  <a:cubicBezTo>
                    <a:pt x="234" y="23"/>
                    <a:pt x="229" y="25"/>
                    <a:pt x="226" y="29"/>
                  </a:cubicBezTo>
                  <a:cubicBezTo>
                    <a:pt x="223" y="32"/>
                    <a:pt x="220" y="34"/>
                    <a:pt x="216" y="36"/>
                  </a:cubicBezTo>
                  <a:cubicBezTo>
                    <a:pt x="196" y="48"/>
                    <a:pt x="180" y="65"/>
                    <a:pt x="165" y="82"/>
                  </a:cubicBezTo>
                  <a:cubicBezTo>
                    <a:pt x="155" y="94"/>
                    <a:pt x="144" y="105"/>
                    <a:pt x="131" y="114"/>
                  </a:cubicBezTo>
                  <a:cubicBezTo>
                    <a:pt x="121" y="121"/>
                    <a:pt x="112" y="130"/>
                    <a:pt x="102" y="138"/>
                  </a:cubicBezTo>
                  <a:cubicBezTo>
                    <a:pt x="88" y="148"/>
                    <a:pt x="74" y="156"/>
                    <a:pt x="59" y="164"/>
                  </a:cubicBezTo>
                  <a:cubicBezTo>
                    <a:pt x="50" y="169"/>
                    <a:pt x="41" y="172"/>
                    <a:pt x="32" y="177"/>
                  </a:cubicBezTo>
                  <a:cubicBezTo>
                    <a:pt x="50" y="181"/>
                    <a:pt x="67" y="185"/>
                    <a:pt x="87" y="184"/>
                  </a:cubicBezTo>
                  <a:cubicBezTo>
                    <a:pt x="83" y="182"/>
                    <a:pt x="80" y="181"/>
                    <a:pt x="77" y="179"/>
                  </a:cubicBezTo>
                  <a:cubicBezTo>
                    <a:pt x="74" y="175"/>
                    <a:pt x="74" y="172"/>
                    <a:pt x="79" y="171"/>
                  </a:cubicBezTo>
                  <a:cubicBezTo>
                    <a:pt x="88" y="168"/>
                    <a:pt x="98" y="167"/>
                    <a:pt x="107" y="167"/>
                  </a:cubicBezTo>
                  <a:cubicBezTo>
                    <a:pt x="118" y="166"/>
                    <a:pt x="129" y="165"/>
                    <a:pt x="140" y="165"/>
                  </a:cubicBezTo>
                  <a:cubicBezTo>
                    <a:pt x="160" y="165"/>
                    <a:pt x="179" y="160"/>
                    <a:pt x="197" y="152"/>
                  </a:cubicBezTo>
                  <a:cubicBezTo>
                    <a:pt x="203" y="149"/>
                    <a:pt x="210" y="149"/>
                    <a:pt x="215" y="145"/>
                  </a:cubicBezTo>
                  <a:cubicBezTo>
                    <a:pt x="217" y="144"/>
                    <a:pt x="220" y="143"/>
                    <a:pt x="220" y="140"/>
                  </a:cubicBezTo>
                  <a:cubicBezTo>
                    <a:pt x="219" y="138"/>
                    <a:pt x="217" y="136"/>
                    <a:pt x="214" y="136"/>
                  </a:cubicBezTo>
                  <a:cubicBezTo>
                    <a:pt x="208" y="134"/>
                    <a:pt x="203" y="133"/>
                    <a:pt x="197" y="131"/>
                  </a:cubicBezTo>
                  <a:cubicBezTo>
                    <a:pt x="181" y="127"/>
                    <a:pt x="166" y="128"/>
                    <a:pt x="151" y="133"/>
                  </a:cubicBezTo>
                  <a:cubicBezTo>
                    <a:pt x="148" y="134"/>
                    <a:pt x="146" y="135"/>
                    <a:pt x="143" y="135"/>
                  </a:cubicBezTo>
                  <a:cubicBezTo>
                    <a:pt x="141" y="135"/>
                    <a:pt x="139" y="135"/>
                    <a:pt x="138" y="133"/>
                  </a:cubicBezTo>
                  <a:cubicBezTo>
                    <a:pt x="137" y="131"/>
                    <a:pt x="138" y="129"/>
                    <a:pt x="139" y="128"/>
                  </a:cubicBezTo>
                  <a:cubicBezTo>
                    <a:pt x="143" y="123"/>
                    <a:pt x="147" y="119"/>
                    <a:pt x="152" y="116"/>
                  </a:cubicBezTo>
                  <a:cubicBezTo>
                    <a:pt x="163" y="111"/>
                    <a:pt x="174" y="102"/>
                    <a:pt x="188" y="102"/>
                  </a:cubicBezTo>
                  <a:cubicBezTo>
                    <a:pt x="188" y="108"/>
                    <a:pt x="182" y="115"/>
                    <a:pt x="174" y="116"/>
                  </a:cubicBezTo>
                  <a:cubicBezTo>
                    <a:pt x="166" y="117"/>
                    <a:pt x="159" y="120"/>
                    <a:pt x="153" y="126"/>
                  </a:cubicBezTo>
                  <a:cubicBezTo>
                    <a:pt x="161" y="121"/>
                    <a:pt x="170" y="123"/>
                    <a:pt x="179" y="120"/>
                  </a:cubicBezTo>
                  <a:cubicBezTo>
                    <a:pt x="189" y="120"/>
                    <a:pt x="199" y="118"/>
                    <a:pt x="210" y="119"/>
                  </a:cubicBezTo>
                  <a:cubicBezTo>
                    <a:pt x="224" y="119"/>
                    <a:pt x="235" y="124"/>
                    <a:pt x="244" y="135"/>
                  </a:cubicBezTo>
                  <a:cubicBezTo>
                    <a:pt x="246" y="138"/>
                    <a:pt x="248" y="141"/>
                    <a:pt x="251" y="144"/>
                  </a:cubicBezTo>
                  <a:cubicBezTo>
                    <a:pt x="255" y="149"/>
                    <a:pt x="254" y="152"/>
                    <a:pt x="248" y="154"/>
                  </a:cubicBezTo>
                  <a:cubicBezTo>
                    <a:pt x="220" y="166"/>
                    <a:pt x="191" y="176"/>
                    <a:pt x="161" y="182"/>
                  </a:cubicBezTo>
                  <a:cubicBezTo>
                    <a:pt x="157" y="182"/>
                    <a:pt x="153" y="182"/>
                    <a:pt x="149" y="182"/>
                  </a:cubicBezTo>
                  <a:cubicBezTo>
                    <a:pt x="145" y="182"/>
                    <a:pt x="140" y="182"/>
                    <a:pt x="135" y="183"/>
                  </a:cubicBezTo>
                  <a:cubicBezTo>
                    <a:pt x="131" y="184"/>
                    <a:pt x="128" y="184"/>
                    <a:pt x="125" y="183"/>
                  </a:cubicBezTo>
                  <a:cubicBezTo>
                    <a:pt x="115" y="181"/>
                    <a:pt x="105" y="180"/>
                    <a:pt x="98" y="179"/>
                  </a:cubicBezTo>
                  <a:cubicBezTo>
                    <a:pt x="103" y="179"/>
                    <a:pt x="110" y="182"/>
                    <a:pt x="117" y="182"/>
                  </a:cubicBezTo>
                  <a:cubicBezTo>
                    <a:pt x="119" y="182"/>
                    <a:pt x="121" y="181"/>
                    <a:pt x="123" y="183"/>
                  </a:cubicBezTo>
                  <a:cubicBezTo>
                    <a:pt x="124" y="184"/>
                    <a:pt x="124" y="185"/>
                    <a:pt x="123" y="186"/>
                  </a:cubicBezTo>
                  <a:cubicBezTo>
                    <a:pt x="121" y="188"/>
                    <a:pt x="119" y="188"/>
                    <a:pt x="116" y="188"/>
                  </a:cubicBezTo>
                  <a:cubicBezTo>
                    <a:pt x="136" y="195"/>
                    <a:pt x="156" y="192"/>
                    <a:pt x="175" y="189"/>
                  </a:cubicBezTo>
                  <a:cubicBezTo>
                    <a:pt x="182" y="190"/>
                    <a:pt x="188" y="187"/>
                    <a:pt x="194" y="185"/>
                  </a:cubicBezTo>
                  <a:cubicBezTo>
                    <a:pt x="203" y="180"/>
                    <a:pt x="214" y="178"/>
                    <a:pt x="223" y="172"/>
                  </a:cubicBezTo>
                  <a:cubicBezTo>
                    <a:pt x="225" y="170"/>
                    <a:pt x="228" y="167"/>
                    <a:pt x="231" y="170"/>
                  </a:cubicBezTo>
                  <a:cubicBezTo>
                    <a:pt x="234" y="173"/>
                    <a:pt x="233" y="176"/>
                    <a:pt x="232" y="179"/>
                  </a:cubicBezTo>
                  <a:cubicBezTo>
                    <a:pt x="228" y="187"/>
                    <a:pt x="224" y="196"/>
                    <a:pt x="216" y="202"/>
                  </a:cubicBezTo>
                  <a:cubicBezTo>
                    <a:pt x="210" y="206"/>
                    <a:pt x="206" y="211"/>
                    <a:pt x="201" y="217"/>
                  </a:cubicBezTo>
                  <a:cubicBezTo>
                    <a:pt x="190" y="226"/>
                    <a:pt x="178" y="234"/>
                    <a:pt x="167" y="242"/>
                  </a:cubicBezTo>
                  <a:cubicBezTo>
                    <a:pt x="166" y="243"/>
                    <a:pt x="164" y="243"/>
                    <a:pt x="165" y="244"/>
                  </a:cubicBezTo>
                  <a:cubicBezTo>
                    <a:pt x="166" y="246"/>
                    <a:pt x="168" y="245"/>
                    <a:pt x="170" y="245"/>
                  </a:cubicBezTo>
                  <a:cubicBezTo>
                    <a:pt x="194" y="249"/>
                    <a:pt x="214" y="242"/>
                    <a:pt x="231" y="226"/>
                  </a:cubicBezTo>
                  <a:cubicBezTo>
                    <a:pt x="241" y="218"/>
                    <a:pt x="248" y="209"/>
                    <a:pt x="253" y="197"/>
                  </a:cubicBezTo>
                  <a:cubicBezTo>
                    <a:pt x="258" y="187"/>
                    <a:pt x="263" y="177"/>
                    <a:pt x="266" y="166"/>
                  </a:cubicBezTo>
                  <a:cubicBezTo>
                    <a:pt x="269" y="154"/>
                    <a:pt x="278" y="147"/>
                    <a:pt x="288" y="143"/>
                  </a:cubicBezTo>
                  <a:cubicBezTo>
                    <a:pt x="315" y="132"/>
                    <a:pt x="342" y="123"/>
                    <a:pt x="370" y="114"/>
                  </a:cubicBezTo>
                  <a:cubicBezTo>
                    <a:pt x="376" y="112"/>
                    <a:pt x="380" y="114"/>
                    <a:pt x="378" y="122"/>
                  </a:cubicBezTo>
                  <a:cubicBezTo>
                    <a:pt x="375" y="145"/>
                    <a:pt x="365" y="166"/>
                    <a:pt x="351" y="185"/>
                  </a:cubicBezTo>
                  <a:cubicBezTo>
                    <a:pt x="338" y="203"/>
                    <a:pt x="322" y="215"/>
                    <a:pt x="304" y="227"/>
                  </a:cubicBezTo>
                  <a:cubicBezTo>
                    <a:pt x="299" y="231"/>
                    <a:pt x="291" y="231"/>
                    <a:pt x="286" y="237"/>
                  </a:cubicBezTo>
                  <a:cubicBezTo>
                    <a:pt x="300" y="243"/>
                    <a:pt x="314" y="241"/>
                    <a:pt x="328" y="235"/>
                  </a:cubicBezTo>
                  <a:cubicBezTo>
                    <a:pt x="333" y="234"/>
                    <a:pt x="337" y="231"/>
                    <a:pt x="341" y="228"/>
                  </a:cubicBezTo>
                  <a:cubicBezTo>
                    <a:pt x="343" y="227"/>
                    <a:pt x="345" y="226"/>
                    <a:pt x="347" y="225"/>
                  </a:cubicBezTo>
                  <a:cubicBezTo>
                    <a:pt x="367" y="207"/>
                    <a:pt x="384" y="187"/>
                    <a:pt x="394" y="162"/>
                  </a:cubicBezTo>
                  <a:cubicBezTo>
                    <a:pt x="401" y="148"/>
                    <a:pt x="407" y="133"/>
                    <a:pt x="413" y="118"/>
                  </a:cubicBezTo>
                  <a:cubicBezTo>
                    <a:pt x="415" y="111"/>
                    <a:pt x="420" y="108"/>
                    <a:pt x="426" y="107"/>
                  </a:cubicBezTo>
                  <a:cubicBezTo>
                    <a:pt x="437" y="105"/>
                    <a:pt x="447" y="104"/>
                    <a:pt x="457" y="104"/>
                  </a:cubicBezTo>
                  <a:cubicBezTo>
                    <a:pt x="464" y="105"/>
                    <a:pt x="470" y="106"/>
                    <a:pt x="476" y="109"/>
                  </a:cubicBezTo>
                  <a:cubicBezTo>
                    <a:pt x="484" y="112"/>
                    <a:pt x="485" y="120"/>
                    <a:pt x="481" y="129"/>
                  </a:cubicBezTo>
                  <a:cubicBezTo>
                    <a:pt x="474" y="145"/>
                    <a:pt x="466" y="160"/>
                    <a:pt x="457" y="175"/>
                  </a:cubicBezTo>
                  <a:cubicBezTo>
                    <a:pt x="443" y="201"/>
                    <a:pt x="422" y="219"/>
                    <a:pt x="401" y="238"/>
                  </a:cubicBezTo>
                  <a:cubicBezTo>
                    <a:pt x="388" y="251"/>
                    <a:pt x="374" y="264"/>
                    <a:pt x="361" y="277"/>
                  </a:cubicBezTo>
                  <a:cubicBezTo>
                    <a:pt x="357" y="282"/>
                    <a:pt x="353" y="285"/>
                    <a:pt x="348" y="289"/>
                  </a:cubicBezTo>
                  <a:close/>
                </a:path>
              </a:pathLst>
            </a:custGeom>
            <a:solidFill>
              <a:srgbClr val="89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9" name="Freeform 33">
              <a:extLst>
                <a:ext uri="{FF2B5EF4-FFF2-40B4-BE49-F238E27FC236}">
                  <a16:creationId xmlns:a16="http://schemas.microsoft.com/office/drawing/2014/main" id="{0A0C61B5-E5F9-BF2C-F0AD-47B425CCF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138" y="2733676"/>
              <a:ext cx="373063" cy="1147763"/>
            </a:xfrm>
            <a:custGeom>
              <a:avLst/>
              <a:gdLst>
                <a:gd name="T0" fmla="*/ 48 w 158"/>
                <a:gd name="T1" fmla="*/ 260 h 486"/>
                <a:gd name="T2" fmla="*/ 50 w 158"/>
                <a:gd name="T3" fmla="*/ 256 h 486"/>
                <a:gd name="T4" fmla="*/ 57 w 158"/>
                <a:gd name="T5" fmla="*/ 259 h 486"/>
                <a:gd name="T6" fmla="*/ 63 w 158"/>
                <a:gd name="T7" fmla="*/ 262 h 486"/>
                <a:gd name="T8" fmla="*/ 60 w 158"/>
                <a:gd name="T9" fmla="*/ 256 h 486"/>
                <a:gd name="T10" fmla="*/ 59 w 158"/>
                <a:gd name="T11" fmla="*/ 242 h 486"/>
                <a:gd name="T12" fmla="*/ 66 w 158"/>
                <a:gd name="T13" fmla="*/ 222 h 486"/>
                <a:gd name="T14" fmla="*/ 66 w 158"/>
                <a:gd name="T15" fmla="*/ 220 h 486"/>
                <a:gd name="T16" fmla="*/ 75 w 158"/>
                <a:gd name="T17" fmla="*/ 226 h 486"/>
                <a:gd name="T18" fmla="*/ 78 w 158"/>
                <a:gd name="T19" fmla="*/ 210 h 486"/>
                <a:gd name="T20" fmla="*/ 69 w 158"/>
                <a:gd name="T21" fmla="*/ 215 h 486"/>
                <a:gd name="T22" fmla="*/ 67 w 158"/>
                <a:gd name="T23" fmla="*/ 212 h 486"/>
                <a:gd name="T24" fmla="*/ 70 w 158"/>
                <a:gd name="T25" fmla="*/ 204 h 486"/>
                <a:gd name="T26" fmla="*/ 70 w 158"/>
                <a:gd name="T27" fmla="*/ 193 h 486"/>
                <a:gd name="T28" fmla="*/ 22 w 158"/>
                <a:gd name="T29" fmla="*/ 131 h 486"/>
                <a:gd name="T30" fmla="*/ 0 w 158"/>
                <a:gd name="T31" fmla="*/ 102 h 486"/>
                <a:gd name="T32" fmla="*/ 27 w 158"/>
                <a:gd name="T33" fmla="*/ 58 h 486"/>
                <a:gd name="T34" fmla="*/ 45 w 158"/>
                <a:gd name="T35" fmla="*/ 83 h 486"/>
                <a:gd name="T36" fmla="*/ 52 w 158"/>
                <a:gd name="T37" fmla="*/ 91 h 486"/>
                <a:gd name="T38" fmla="*/ 65 w 158"/>
                <a:gd name="T39" fmla="*/ 92 h 486"/>
                <a:gd name="T40" fmla="*/ 66 w 158"/>
                <a:gd name="T41" fmla="*/ 79 h 486"/>
                <a:gd name="T42" fmla="*/ 43 w 158"/>
                <a:gd name="T43" fmla="*/ 46 h 486"/>
                <a:gd name="T44" fmla="*/ 41 w 158"/>
                <a:gd name="T45" fmla="*/ 41 h 486"/>
                <a:gd name="T46" fmla="*/ 55 w 158"/>
                <a:gd name="T47" fmla="*/ 26 h 486"/>
                <a:gd name="T48" fmla="*/ 80 w 158"/>
                <a:gd name="T49" fmla="*/ 4 h 486"/>
                <a:gd name="T50" fmla="*/ 89 w 158"/>
                <a:gd name="T51" fmla="*/ 9 h 486"/>
                <a:gd name="T52" fmla="*/ 107 w 158"/>
                <a:gd name="T53" fmla="*/ 54 h 486"/>
                <a:gd name="T54" fmla="*/ 139 w 158"/>
                <a:gd name="T55" fmla="*/ 136 h 486"/>
                <a:gd name="T56" fmla="*/ 155 w 158"/>
                <a:gd name="T57" fmla="*/ 174 h 486"/>
                <a:gd name="T58" fmla="*/ 154 w 158"/>
                <a:gd name="T59" fmla="*/ 193 h 486"/>
                <a:gd name="T60" fmla="*/ 84 w 158"/>
                <a:gd name="T61" fmla="*/ 333 h 486"/>
                <a:gd name="T62" fmla="*/ 83 w 158"/>
                <a:gd name="T63" fmla="*/ 348 h 486"/>
                <a:gd name="T64" fmla="*/ 116 w 158"/>
                <a:gd name="T65" fmla="*/ 474 h 486"/>
                <a:gd name="T66" fmla="*/ 117 w 158"/>
                <a:gd name="T67" fmla="*/ 484 h 486"/>
                <a:gd name="T68" fmla="*/ 112 w 158"/>
                <a:gd name="T69" fmla="*/ 481 h 486"/>
                <a:gd name="T70" fmla="*/ 60 w 158"/>
                <a:gd name="T71" fmla="*/ 418 h 486"/>
                <a:gd name="T72" fmla="*/ 28 w 158"/>
                <a:gd name="T73" fmla="*/ 377 h 486"/>
                <a:gd name="T74" fmla="*/ 20 w 158"/>
                <a:gd name="T75" fmla="*/ 362 h 486"/>
                <a:gd name="T76" fmla="*/ 21 w 158"/>
                <a:gd name="T77" fmla="*/ 350 h 486"/>
                <a:gd name="T78" fmla="*/ 43 w 158"/>
                <a:gd name="T79" fmla="*/ 302 h 486"/>
                <a:gd name="T80" fmla="*/ 53 w 158"/>
                <a:gd name="T81" fmla="*/ 282 h 486"/>
                <a:gd name="T82" fmla="*/ 58 w 158"/>
                <a:gd name="T83" fmla="*/ 277 h 486"/>
                <a:gd name="T84" fmla="*/ 48 w 158"/>
                <a:gd name="T85" fmla="*/ 26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8" h="486">
                  <a:moveTo>
                    <a:pt x="48" y="260"/>
                  </a:moveTo>
                  <a:cubicBezTo>
                    <a:pt x="49" y="259"/>
                    <a:pt x="49" y="258"/>
                    <a:pt x="50" y="256"/>
                  </a:cubicBezTo>
                  <a:cubicBezTo>
                    <a:pt x="53" y="255"/>
                    <a:pt x="55" y="257"/>
                    <a:pt x="57" y="259"/>
                  </a:cubicBezTo>
                  <a:cubicBezTo>
                    <a:pt x="58" y="260"/>
                    <a:pt x="60" y="263"/>
                    <a:pt x="63" y="262"/>
                  </a:cubicBezTo>
                  <a:cubicBezTo>
                    <a:pt x="63" y="259"/>
                    <a:pt x="61" y="258"/>
                    <a:pt x="60" y="256"/>
                  </a:cubicBezTo>
                  <a:cubicBezTo>
                    <a:pt x="57" y="252"/>
                    <a:pt x="56" y="247"/>
                    <a:pt x="59" y="242"/>
                  </a:cubicBezTo>
                  <a:cubicBezTo>
                    <a:pt x="63" y="236"/>
                    <a:pt x="63" y="229"/>
                    <a:pt x="66" y="222"/>
                  </a:cubicBezTo>
                  <a:cubicBezTo>
                    <a:pt x="66" y="221"/>
                    <a:pt x="66" y="220"/>
                    <a:pt x="66" y="220"/>
                  </a:cubicBezTo>
                  <a:cubicBezTo>
                    <a:pt x="71" y="220"/>
                    <a:pt x="73" y="223"/>
                    <a:pt x="75" y="226"/>
                  </a:cubicBezTo>
                  <a:cubicBezTo>
                    <a:pt x="79" y="215"/>
                    <a:pt x="79" y="215"/>
                    <a:pt x="78" y="210"/>
                  </a:cubicBezTo>
                  <a:cubicBezTo>
                    <a:pt x="74" y="211"/>
                    <a:pt x="73" y="216"/>
                    <a:pt x="69" y="215"/>
                  </a:cubicBezTo>
                  <a:cubicBezTo>
                    <a:pt x="68" y="214"/>
                    <a:pt x="68" y="213"/>
                    <a:pt x="67" y="212"/>
                  </a:cubicBezTo>
                  <a:cubicBezTo>
                    <a:pt x="66" y="209"/>
                    <a:pt x="67" y="206"/>
                    <a:pt x="70" y="204"/>
                  </a:cubicBezTo>
                  <a:cubicBezTo>
                    <a:pt x="73" y="201"/>
                    <a:pt x="72" y="197"/>
                    <a:pt x="70" y="193"/>
                  </a:cubicBezTo>
                  <a:cubicBezTo>
                    <a:pt x="54" y="172"/>
                    <a:pt x="39" y="151"/>
                    <a:pt x="22" y="131"/>
                  </a:cubicBezTo>
                  <a:cubicBezTo>
                    <a:pt x="14" y="122"/>
                    <a:pt x="7" y="112"/>
                    <a:pt x="0" y="102"/>
                  </a:cubicBezTo>
                  <a:cubicBezTo>
                    <a:pt x="7" y="86"/>
                    <a:pt x="16" y="72"/>
                    <a:pt x="27" y="58"/>
                  </a:cubicBezTo>
                  <a:cubicBezTo>
                    <a:pt x="35" y="65"/>
                    <a:pt x="38" y="75"/>
                    <a:pt x="45" y="83"/>
                  </a:cubicBezTo>
                  <a:cubicBezTo>
                    <a:pt x="48" y="85"/>
                    <a:pt x="49" y="88"/>
                    <a:pt x="52" y="91"/>
                  </a:cubicBezTo>
                  <a:cubicBezTo>
                    <a:pt x="56" y="95"/>
                    <a:pt x="60" y="96"/>
                    <a:pt x="65" y="92"/>
                  </a:cubicBezTo>
                  <a:cubicBezTo>
                    <a:pt x="69" y="88"/>
                    <a:pt x="69" y="83"/>
                    <a:pt x="66" y="79"/>
                  </a:cubicBezTo>
                  <a:cubicBezTo>
                    <a:pt x="58" y="68"/>
                    <a:pt x="50" y="58"/>
                    <a:pt x="43" y="46"/>
                  </a:cubicBezTo>
                  <a:cubicBezTo>
                    <a:pt x="42" y="45"/>
                    <a:pt x="41" y="43"/>
                    <a:pt x="41" y="41"/>
                  </a:cubicBezTo>
                  <a:cubicBezTo>
                    <a:pt x="46" y="36"/>
                    <a:pt x="51" y="31"/>
                    <a:pt x="55" y="26"/>
                  </a:cubicBezTo>
                  <a:cubicBezTo>
                    <a:pt x="62" y="17"/>
                    <a:pt x="71" y="11"/>
                    <a:pt x="80" y="4"/>
                  </a:cubicBezTo>
                  <a:cubicBezTo>
                    <a:pt x="84" y="0"/>
                    <a:pt x="87" y="4"/>
                    <a:pt x="89" y="9"/>
                  </a:cubicBezTo>
                  <a:cubicBezTo>
                    <a:pt x="95" y="24"/>
                    <a:pt x="101" y="39"/>
                    <a:pt x="107" y="54"/>
                  </a:cubicBezTo>
                  <a:cubicBezTo>
                    <a:pt x="118" y="81"/>
                    <a:pt x="128" y="108"/>
                    <a:pt x="139" y="136"/>
                  </a:cubicBezTo>
                  <a:cubicBezTo>
                    <a:pt x="145" y="149"/>
                    <a:pt x="150" y="162"/>
                    <a:pt x="155" y="174"/>
                  </a:cubicBezTo>
                  <a:cubicBezTo>
                    <a:pt x="158" y="181"/>
                    <a:pt x="157" y="187"/>
                    <a:pt x="154" y="193"/>
                  </a:cubicBezTo>
                  <a:cubicBezTo>
                    <a:pt x="127" y="238"/>
                    <a:pt x="105" y="285"/>
                    <a:pt x="84" y="333"/>
                  </a:cubicBezTo>
                  <a:cubicBezTo>
                    <a:pt x="81" y="338"/>
                    <a:pt x="81" y="343"/>
                    <a:pt x="83" y="348"/>
                  </a:cubicBezTo>
                  <a:cubicBezTo>
                    <a:pt x="93" y="390"/>
                    <a:pt x="105" y="432"/>
                    <a:pt x="116" y="474"/>
                  </a:cubicBezTo>
                  <a:cubicBezTo>
                    <a:pt x="117" y="477"/>
                    <a:pt x="118" y="480"/>
                    <a:pt x="117" y="484"/>
                  </a:cubicBezTo>
                  <a:cubicBezTo>
                    <a:pt x="114" y="486"/>
                    <a:pt x="113" y="483"/>
                    <a:pt x="112" y="481"/>
                  </a:cubicBezTo>
                  <a:cubicBezTo>
                    <a:pt x="94" y="460"/>
                    <a:pt x="77" y="439"/>
                    <a:pt x="60" y="418"/>
                  </a:cubicBezTo>
                  <a:cubicBezTo>
                    <a:pt x="50" y="404"/>
                    <a:pt x="40" y="390"/>
                    <a:pt x="28" y="377"/>
                  </a:cubicBezTo>
                  <a:cubicBezTo>
                    <a:pt x="25" y="373"/>
                    <a:pt x="22" y="367"/>
                    <a:pt x="20" y="362"/>
                  </a:cubicBezTo>
                  <a:cubicBezTo>
                    <a:pt x="17" y="358"/>
                    <a:pt x="19" y="354"/>
                    <a:pt x="21" y="350"/>
                  </a:cubicBezTo>
                  <a:cubicBezTo>
                    <a:pt x="29" y="334"/>
                    <a:pt x="35" y="318"/>
                    <a:pt x="43" y="302"/>
                  </a:cubicBezTo>
                  <a:cubicBezTo>
                    <a:pt x="46" y="296"/>
                    <a:pt x="49" y="289"/>
                    <a:pt x="53" y="282"/>
                  </a:cubicBezTo>
                  <a:cubicBezTo>
                    <a:pt x="54" y="280"/>
                    <a:pt x="55" y="277"/>
                    <a:pt x="58" y="277"/>
                  </a:cubicBezTo>
                  <a:cubicBezTo>
                    <a:pt x="56" y="271"/>
                    <a:pt x="46" y="269"/>
                    <a:pt x="48" y="260"/>
                  </a:cubicBezTo>
                  <a:close/>
                </a:path>
              </a:pathLst>
            </a:custGeom>
            <a:solidFill>
              <a:srgbClr val="E9C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0" name="Freeform 34">
              <a:extLst>
                <a:ext uri="{FF2B5EF4-FFF2-40B4-BE49-F238E27FC236}">
                  <a16:creationId xmlns:a16="http://schemas.microsoft.com/office/drawing/2014/main" id="{089D52F6-8863-7BEB-9775-7B629FA16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2487613"/>
              <a:ext cx="406400" cy="465138"/>
            </a:xfrm>
            <a:custGeom>
              <a:avLst/>
              <a:gdLst>
                <a:gd name="T0" fmla="*/ 8 w 172"/>
                <a:gd name="T1" fmla="*/ 197 h 197"/>
                <a:gd name="T2" fmla="*/ 38 w 172"/>
                <a:gd name="T3" fmla="*/ 166 h 197"/>
                <a:gd name="T4" fmla="*/ 75 w 172"/>
                <a:gd name="T5" fmla="*/ 131 h 197"/>
                <a:gd name="T6" fmla="*/ 105 w 172"/>
                <a:gd name="T7" fmla="*/ 99 h 197"/>
                <a:gd name="T8" fmla="*/ 115 w 172"/>
                <a:gd name="T9" fmla="*/ 83 h 197"/>
                <a:gd name="T10" fmla="*/ 133 w 172"/>
                <a:gd name="T11" fmla="*/ 50 h 197"/>
                <a:gd name="T12" fmla="*/ 141 w 172"/>
                <a:gd name="T13" fmla="*/ 27 h 197"/>
                <a:gd name="T14" fmla="*/ 132 w 172"/>
                <a:gd name="T15" fmla="*/ 17 h 197"/>
                <a:gd name="T16" fmla="*/ 88 w 172"/>
                <a:gd name="T17" fmla="*/ 16 h 197"/>
                <a:gd name="T18" fmla="*/ 73 w 172"/>
                <a:gd name="T19" fmla="*/ 29 h 197"/>
                <a:gd name="T20" fmla="*/ 48 w 172"/>
                <a:gd name="T21" fmla="*/ 87 h 197"/>
                <a:gd name="T22" fmla="*/ 8 w 172"/>
                <a:gd name="T23" fmla="*/ 134 h 197"/>
                <a:gd name="T24" fmla="*/ 0 w 172"/>
                <a:gd name="T25" fmla="*/ 127 h 197"/>
                <a:gd name="T26" fmla="*/ 14 w 172"/>
                <a:gd name="T27" fmla="*/ 113 h 197"/>
                <a:gd name="T28" fmla="*/ 40 w 172"/>
                <a:gd name="T29" fmla="*/ 64 h 197"/>
                <a:gd name="T30" fmla="*/ 56 w 172"/>
                <a:gd name="T31" fmla="*/ 21 h 197"/>
                <a:gd name="T32" fmla="*/ 83 w 172"/>
                <a:gd name="T33" fmla="*/ 2 h 197"/>
                <a:gd name="T34" fmla="*/ 150 w 172"/>
                <a:gd name="T35" fmla="*/ 4 h 197"/>
                <a:gd name="T36" fmla="*/ 167 w 172"/>
                <a:gd name="T37" fmla="*/ 9 h 197"/>
                <a:gd name="T38" fmla="*/ 170 w 172"/>
                <a:gd name="T39" fmla="*/ 17 h 197"/>
                <a:gd name="T40" fmla="*/ 162 w 172"/>
                <a:gd name="T41" fmla="*/ 41 h 197"/>
                <a:gd name="T42" fmla="*/ 159 w 172"/>
                <a:gd name="T43" fmla="*/ 45 h 197"/>
                <a:gd name="T44" fmla="*/ 158 w 172"/>
                <a:gd name="T45" fmla="*/ 52 h 197"/>
                <a:gd name="T46" fmla="*/ 154 w 172"/>
                <a:gd name="T47" fmla="*/ 56 h 197"/>
                <a:gd name="T48" fmla="*/ 112 w 172"/>
                <a:gd name="T49" fmla="*/ 124 h 197"/>
                <a:gd name="T50" fmla="*/ 58 w 172"/>
                <a:gd name="T51" fmla="*/ 172 h 197"/>
                <a:gd name="T52" fmla="*/ 8 w 172"/>
                <a:gd name="T5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97">
                  <a:moveTo>
                    <a:pt x="8" y="197"/>
                  </a:moveTo>
                  <a:cubicBezTo>
                    <a:pt x="18" y="186"/>
                    <a:pt x="28" y="176"/>
                    <a:pt x="38" y="166"/>
                  </a:cubicBezTo>
                  <a:cubicBezTo>
                    <a:pt x="50" y="153"/>
                    <a:pt x="63" y="143"/>
                    <a:pt x="75" y="131"/>
                  </a:cubicBezTo>
                  <a:cubicBezTo>
                    <a:pt x="86" y="121"/>
                    <a:pt x="95" y="110"/>
                    <a:pt x="105" y="99"/>
                  </a:cubicBezTo>
                  <a:cubicBezTo>
                    <a:pt x="109" y="94"/>
                    <a:pt x="112" y="89"/>
                    <a:pt x="115" y="83"/>
                  </a:cubicBezTo>
                  <a:cubicBezTo>
                    <a:pt x="121" y="73"/>
                    <a:pt x="127" y="61"/>
                    <a:pt x="133" y="50"/>
                  </a:cubicBezTo>
                  <a:cubicBezTo>
                    <a:pt x="137" y="43"/>
                    <a:pt x="140" y="36"/>
                    <a:pt x="141" y="27"/>
                  </a:cubicBezTo>
                  <a:cubicBezTo>
                    <a:pt x="142" y="21"/>
                    <a:pt x="137" y="19"/>
                    <a:pt x="132" y="17"/>
                  </a:cubicBezTo>
                  <a:cubicBezTo>
                    <a:pt x="117" y="13"/>
                    <a:pt x="103" y="15"/>
                    <a:pt x="88" y="16"/>
                  </a:cubicBezTo>
                  <a:cubicBezTo>
                    <a:pt x="79" y="17"/>
                    <a:pt x="76" y="22"/>
                    <a:pt x="73" y="29"/>
                  </a:cubicBezTo>
                  <a:cubicBezTo>
                    <a:pt x="66" y="49"/>
                    <a:pt x="58" y="68"/>
                    <a:pt x="48" y="87"/>
                  </a:cubicBezTo>
                  <a:cubicBezTo>
                    <a:pt x="38" y="105"/>
                    <a:pt x="23" y="120"/>
                    <a:pt x="8" y="134"/>
                  </a:cubicBezTo>
                  <a:cubicBezTo>
                    <a:pt x="3" y="134"/>
                    <a:pt x="0" y="132"/>
                    <a:pt x="0" y="127"/>
                  </a:cubicBezTo>
                  <a:cubicBezTo>
                    <a:pt x="3" y="120"/>
                    <a:pt x="9" y="118"/>
                    <a:pt x="14" y="113"/>
                  </a:cubicBezTo>
                  <a:cubicBezTo>
                    <a:pt x="28" y="99"/>
                    <a:pt x="34" y="82"/>
                    <a:pt x="40" y="64"/>
                  </a:cubicBezTo>
                  <a:cubicBezTo>
                    <a:pt x="44" y="49"/>
                    <a:pt x="49" y="34"/>
                    <a:pt x="56" y="21"/>
                  </a:cubicBezTo>
                  <a:cubicBezTo>
                    <a:pt x="62" y="10"/>
                    <a:pt x="70" y="4"/>
                    <a:pt x="83" y="2"/>
                  </a:cubicBezTo>
                  <a:cubicBezTo>
                    <a:pt x="106" y="0"/>
                    <a:pt x="128" y="2"/>
                    <a:pt x="150" y="4"/>
                  </a:cubicBezTo>
                  <a:cubicBezTo>
                    <a:pt x="156" y="5"/>
                    <a:pt x="161" y="8"/>
                    <a:pt x="167" y="9"/>
                  </a:cubicBezTo>
                  <a:cubicBezTo>
                    <a:pt x="171" y="11"/>
                    <a:pt x="172" y="13"/>
                    <a:pt x="170" y="17"/>
                  </a:cubicBezTo>
                  <a:cubicBezTo>
                    <a:pt x="167" y="25"/>
                    <a:pt x="162" y="32"/>
                    <a:pt x="162" y="41"/>
                  </a:cubicBezTo>
                  <a:cubicBezTo>
                    <a:pt x="162" y="43"/>
                    <a:pt x="160" y="43"/>
                    <a:pt x="159" y="45"/>
                  </a:cubicBezTo>
                  <a:cubicBezTo>
                    <a:pt x="158" y="47"/>
                    <a:pt x="156" y="49"/>
                    <a:pt x="158" y="52"/>
                  </a:cubicBezTo>
                  <a:cubicBezTo>
                    <a:pt x="156" y="53"/>
                    <a:pt x="155" y="53"/>
                    <a:pt x="154" y="56"/>
                  </a:cubicBezTo>
                  <a:cubicBezTo>
                    <a:pt x="144" y="81"/>
                    <a:pt x="129" y="104"/>
                    <a:pt x="112" y="124"/>
                  </a:cubicBezTo>
                  <a:cubicBezTo>
                    <a:pt x="96" y="142"/>
                    <a:pt x="78" y="159"/>
                    <a:pt x="58" y="172"/>
                  </a:cubicBezTo>
                  <a:cubicBezTo>
                    <a:pt x="42" y="181"/>
                    <a:pt x="26" y="191"/>
                    <a:pt x="8" y="197"/>
                  </a:cubicBezTo>
                  <a:close/>
                </a:path>
              </a:pathLst>
            </a:custGeom>
            <a:solidFill>
              <a:srgbClr val="62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1" name="Freeform 35">
              <a:extLst>
                <a:ext uri="{FF2B5EF4-FFF2-40B4-BE49-F238E27FC236}">
                  <a16:creationId xmlns:a16="http://schemas.microsoft.com/office/drawing/2014/main" id="{C1809A5F-FCA8-F519-1278-FC054FF5E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1" y="1477963"/>
              <a:ext cx="450850" cy="654050"/>
            </a:xfrm>
            <a:custGeom>
              <a:avLst/>
              <a:gdLst>
                <a:gd name="T0" fmla="*/ 5 w 191"/>
                <a:gd name="T1" fmla="*/ 254 h 277"/>
                <a:gd name="T2" fmla="*/ 2 w 191"/>
                <a:gd name="T3" fmla="*/ 170 h 277"/>
                <a:gd name="T4" fmla="*/ 27 w 191"/>
                <a:gd name="T5" fmla="*/ 129 h 277"/>
                <a:gd name="T6" fmla="*/ 81 w 191"/>
                <a:gd name="T7" fmla="*/ 110 h 277"/>
                <a:gd name="T8" fmla="*/ 148 w 191"/>
                <a:gd name="T9" fmla="*/ 72 h 277"/>
                <a:gd name="T10" fmla="*/ 175 w 191"/>
                <a:gd name="T11" fmla="*/ 27 h 277"/>
                <a:gd name="T12" fmla="*/ 182 w 191"/>
                <a:gd name="T13" fmla="*/ 3 h 277"/>
                <a:gd name="T14" fmla="*/ 191 w 191"/>
                <a:gd name="T15" fmla="*/ 1 h 277"/>
                <a:gd name="T16" fmla="*/ 188 w 191"/>
                <a:gd name="T17" fmla="*/ 34 h 277"/>
                <a:gd name="T18" fmla="*/ 168 w 191"/>
                <a:gd name="T19" fmla="*/ 69 h 277"/>
                <a:gd name="T20" fmla="*/ 164 w 191"/>
                <a:gd name="T21" fmla="*/ 75 h 277"/>
                <a:gd name="T22" fmla="*/ 144 w 191"/>
                <a:gd name="T23" fmla="*/ 96 h 277"/>
                <a:gd name="T24" fmla="*/ 138 w 191"/>
                <a:gd name="T25" fmla="*/ 101 h 277"/>
                <a:gd name="T26" fmla="*/ 100 w 191"/>
                <a:gd name="T27" fmla="*/ 124 h 277"/>
                <a:gd name="T28" fmla="*/ 88 w 191"/>
                <a:gd name="T29" fmla="*/ 130 h 277"/>
                <a:gd name="T30" fmla="*/ 76 w 191"/>
                <a:gd name="T31" fmla="*/ 136 h 277"/>
                <a:gd name="T32" fmla="*/ 61 w 191"/>
                <a:gd name="T33" fmla="*/ 143 h 277"/>
                <a:gd name="T34" fmla="*/ 30 w 191"/>
                <a:gd name="T35" fmla="*/ 154 h 277"/>
                <a:gd name="T36" fmla="*/ 20 w 191"/>
                <a:gd name="T37" fmla="*/ 166 h 277"/>
                <a:gd name="T38" fmla="*/ 20 w 191"/>
                <a:gd name="T39" fmla="*/ 223 h 277"/>
                <a:gd name="T40" fmla="*/ 33 w 191"/>
                <a:gd name="T41" fmla="*/ 235 h 277"/>
                <a:gd name="T42" fmla="*/ 37 w 191"/>
                <a:gd name="T43" fmla="*/ 238 h 277"/>
                <a:gd name="T44" fmla="*/ 57 w 191"/>
                <a:gd name="T45" fmla="*/ 260 h 277"/>
                <a:gd name="T46" fmla="*/ 57 w 191"/>
                <a:gd name="T47" fmla="*/ 261 h 277"/>
                <a:gd name="T48" fmla="*/ 57 w 191"/>
                <a:gd name="T49" fmla="*/ 261 h 277"/>
                <a:gd name="T50" fmla="*/ 33 w 191"/>
                <a:gd name="T51" fmla="*/ 269 h 277"/>
                <a:gd name="T52" fmla="*/ 13 w 191"/>
                <a:gd name="T53" fmla="*/ 276 h 277"/>
                <a:gd name="T54" fmla="*/ 8 w 191"/>
                <a:gd name="T55" fmla="*/ 269 h 277"/>
                <a:gd name="T56" fmla="*/ 5 w 191"/>
                <a:gd name="T57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1" h="277">
                  <a:moveTo>
                    <a:pt x="5" y="254"/>
                  </a:moveTo>
                  <a:cubicBezTo>
                    <a:pt x="0" y="226"/>
                    <a:pt x="2" y="198"/>
                    <a:pt x="2" y="170"/>
                  </a:cubicBezTo>
                  <a:cubicBezTo>
                    <a:pt x="1" y="150"/>
                    <a:pt x="11" y="138"/>
                    <a:pt x="27" y="129"/>
                  </a:cubicBezTo>
                  <a:cubicBezTo>
                    <a:pt x="44" y="119"/>
                    <a:pt x="63" y="115"/>
                    <a:pt x="81" y="110"/>
                  </a:cubicBezTo>
                  <a:cubicBezTo>
                    <a:pt x="107" y="103"/>
                    <a:pt x="130" y="92"/>
                    <a:pt x="148" y="72"/>
                  </a:cubicBezTo>
                  <a:cubicBezTo>
                    <a:pt x="160" y="59"/>
                    <a:pt x="169" y="44"/>
                    <a:pt x="175" y="27"/>
                  </a:cubicBezTo>
                  <a:cubicBezTo>
                    <a:pt x="177" y="19"/>
                    <a:pt x="179" y="10"/>
                    <a:pt x="182" y="3"/>
                  </a:cubicBezTo>
                  <a:cubicBezTo>
                    <a:pt x="184" y="0"/>
                    <a:pt x="187" y="0"/>
                    <a:pt x="191" y="1"/>
                  </a:cubicBezTo>
                  <a:cubicBezTo>
                    <a:pt x="191" y="12"/>
                    <a:pt x="191" y="23"/>
                    <a:pt x="188" y="34"/>
                  </a:cubicBezTo>
                  <a:cubicBezTo>
                    <a:pt x="184" y="47"/>
                    <a:pt x="177" y="58"/>
                    <a:pt x="168" y="69"/>
                  </a:cubicBezTo>
                  <a:cubicBezTo>
                    <a:pt x="166" y="70"/>
                    <a:pt x="165" y="73"/>
                    <a:pt x="164" y="75"/>
                  </a:cubicBezTo>
                  <a:cubicBezTo>
                    <a:pt x="158" y="83"/>
                    <a:pt x="151" y="89"/>
                    <a:pt x="144" y="96"/>
                  </a:cubicBezTo>
                  <a:cubicBezTo>
                    <a:pt x="142" y="97"/>
                    <a:pt x="139" y="99"/>
                    <a:pt x="138" y="101"/>
                  </a:cubicBezTo>
                  <a:cubicBezTo>
                    <a:pt x="126" y="110"/>
                    <a:pt x="114" y="118"/>
                    <a:pt x="100" y="124"/>
                  </a:cubicBezTo>
                  <a:cubicBezTo>
                    <a:pt x="96" y="126"/>
                    <a:pt x="92" y="128"/>
                    <a:pt x="88" y="130"/>
                  </a:cubicBezTo>
                  <a:cubicBezTo>
                    <a:pt x="84" y="132"/>
                    <a:pt x="80" y="134"/>
                    <a:pt x="76" y="136"/>
                  </a:cubicBezTo>
                  <a:cubicBezTo>
                    <a:pt x="71" y="139"/>
                    <a:pt x="66" y="141"/>
                    <a:pt x="61" y="143"/>
                  </a:cubicBezTo>
                  <a:cubicBezTo>
                    <a:pt x="50" y="146"/>
                    <a:pt x="40" y="151"/>
                    <a:pt x="30" y="154"/>
                  </a:cubicBezTo>
                  <a:cubicBezTo>
                    <a:pt x="24" y="156"/>
                    <a:pt x="21" y="160"/>
                    <a:pt x="20" y="166"/>
                  </a:cubicBezTo>
                  <a:cubicBezTo>
                    <a:pt x="17" y="185"/>
                    <a:pt x="15" y="204"/>
                    <a:pt x="20" y="223"/>
                  </a:cubicBezTo>
                  <a:cubicBezTo>
                    <a:pt x="22" y="229"/>
                    <a:pt x="25" y="235"/>
                    <a:pt x="33" y="235"/>
                  </a:cubicBezTo>
                  <a:cubicBezTo>
                    <a:pt x="35" y="235"/>
                    <a:pt x="37" y="236"/>
                    <a:pt x="37" y="238"/>
                  </a:cubicBezTo>
                  <a:cubicBezTo>
                    <a:pt x="40" y="248"/>
                    <a:pt x="47" y="256"/>
                    <a:pt x="57" y="260"/>
                  </a:cubicBezTo>
                  <a:cubicBezTo>
                    <a:pt x="57" y="260"/>
                    <a:pt x="57" y="261"/>
                    <a:pt x="57" y="261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48" y="262"/>
                    <a:pt x="41" y="266"/>
                    <a:pt x="33" y="269"/>
                  </a:cubicBezTo>
                  <a:cubicBezTo>
                    <a:pt x="27" y="272"/>
                    <a:pt x="19" y="273"/>
                    <a:pt x="13" y="276"/>
                  </a:cubicBezTo>
                  <a:cubicBezTo>
                    <a:pt x="9" y="277"/>
                    <a:pt x="8" y="272"/>
                    <a:pt x="8" y="269"/>
                  </a:cubicBezTo>
                  <a:cubicBezTo>
                    <a:pt x="4" y="265"/>
                    <a:pt x="6" y="259"/>
                    <a:pt x="5" y="254"/>
                  </a:cubicBezTo>
                  <a:close/>
                </a:path>
              </a:pathLst>
            </a:custGeom>
            <a:solidFill>
              <a:srgbClr val="63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2" name="Freeform 36">
              <a:extLst>
                <a:ext uri="{FF2B5EF4-FFF2-40B4-BE49-F238E27FC236}">
                  <a16:creationId xmlns:a16="http://schemas.microsoft.com/office/drawing/2014/main" id="{0924CA85-9898-D8C6-DD0B-14092FDC3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326" y="2197101"/>
              <a:ext cx="611188" cy="303213"/>
            </a:xfrm>
            <a:custGeom>
              <a:avLst/>
              <a:gdLst>
                <a:gd name="T0" fmla="*/ 9 w 259"/>
                <a:gd name="T1" fmla="*/ 37 h 128"/>
                <a:gd name="T2" fmla="*/ 0 w 259"/>
                <a:gd name="T3" fmla="*/ 31 h 128"/>
                <a:gd name="T4" fmla="*/ 18 w 259"/>
                <a:gd name="T5" fmla="*/ 19 h 128"/>
                <a:gd name="T6" fmla="*/ 94 w 259"/>
                <a:gd name="T7" fmla="*/ 1 h 128"/>
                <a:gd name="T8" fmla="*/ 160 w 259"/>
                <a:gd name="T9" fmla="*/ 21 h 128"/>
                <a:gd name="T10" fmla="*/ 211 w 259"/>
                <a:gd name="T11" fmla="*/ 61 h 128"/>
                <a:gd name="T12" fmla="*/ 259 w 259"/>
                <a:gd name="T13" fmla="*/ 126 h 128"/>
                <a:gd name="T14" fmla="*/ 244 w 259"/>
                <a:gd name="T15" fmla="*/ 127 h 128"/>
                <a:gd name="T16" fmla="*/ 197 w 259"/>
                <a:gd name="T17" fmla="*/ 124 h 128"/>
                <a:gd name="T18" fmla="*/ 168 w 259"/>
                <a:gd name="T19" fmla="*/ 126 h 128"/>
                <a:gd name="T20" fmla="*/ 159 w 259"/>
                <a:gd name="T21" fmla="*/ 123 h 128"/>
                <a:gd name="T22" fmla="*/ 125 w 259"/>
                <a:gd name="T23" fmla="*/ 93 h 128"/>
                <a:gd name="T24" fmla="*/ 72 w 259"/>
                <a:gd name="T25" fmla="*/ 55 h 128"/>
                <a:gd name="T26" fmla="*/ 68 w 259"/>
                <a:gd name="T27" fmla="*/ 51 h 128"/>
                <a:gd name="T28" fmla="*/ 79 w 259"/>
                <a:gd name="T29" fmla="*/ 40 h 128"/>
                <a:gd name="T30" fmla="*/ 110 w 259"/>
                <a:gd name="T31" fmla="*/ 58 h 128"/>
                <a:gd name="T32" fmla="*/ 151 w 259"/>
                <a:gd name="T33" fmla="*/ 95 h 128"/>
                <a:gd name="T34" fmla="*/ 179 w 259"/>
                <a:gd name="T35" fmla="*/ 108 h 128"/>
                <a:gd name="T36" fmla="*/ 190 w 259"/>
                <a:gd name="T37" fmla="*/ 112 h 128"/>
                <a:gd name="T38" fmla="*/ 200 w 259"/>
                <a:gd name="T39" fmla="*/ 107 h 128"/>
                <a:gd name="T40" fmla="*/ 215 w 259"/>
                <a:gd name="T41" fmla="*/ 107 h 128"/>
                <a:gd name="T42" fmla="*/ 221 w 259"/>
                <a:gd name="T43" fmla="*/ 97 h 128"/>
                <a:gd name="T44" fmla="*/ 202 w 259"/>
                <a:gd name="T45" fmla="*/ 73 h 128"/>
                <a:gd name="T46" fmla="*/ 139 w 259"/>
                <a:gd name="T47" fmla="*/ 25 h 128"/>
                <a:gd name="T48" fmla="*/ 97 w 259"/>
                <a:gd name="T49" fmla="*/ 14 h 128"/>
                <a:gd name="T50" fmla="*/ 24 w 259"/>
                <a:gd name="T51" fmla="*/ 32 h 128"/>
                <a:gd name="T52" fmla="*/ 9 w 259"/>
                <a:gd name="T53" fmla="*/ 3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9" h="128">
                  <a:moveTo>
                    <a:pt x="9" y="37"/>
                  </a:moveTo>
                  <a:cubicBezTo>
                    <a:pt x="5" y="35"/>
                    <a:pt x="1" y="35"/>
                    <a:pt x="0" y="31"/>
                  </a:cubicBezTo>
                  <a:cubicBezTo>
                    <a:pt x="4" y="24"/>
                    <a:pt x="11" y="22"/>
                    <a:pt x="18" y="19"/>
                  </a:cubicBezTo>
                  <a:cubicBezTo>
                    <a:pt x="42" y="8"/>
                    <a:pt x="67" y="0"/>
                    <a:pt x="94" y="1"/>
                  </a:cubicBezTo>
                  <a:cubicBezTo>
                    <a:pt x="118" y="3"/>
                    <a:pt x="139" y="10"/>
                    <a:pt x="160" y="21"/>
                  </a:cubicBezTo>
                  <a:cubicBezTo>
                    <a:pt x="179" y="32"/>
                    <a:pt x="196" y="45"/>
                    <a:pt x="211" y="61"/>
                  </a:cubicBezTo>
                  <a:cubicBezTo>
                    <a:pt x="230" y="81"/>
                    <a:pt x="245" y="103"/>
                    <a:pt x="259" y="126"/>
                  </a:cubicBezTo>
                  <a:cubicBezTo>
                    <a:pt x="254" y="128"/>
                    <a:pt x="249" y="128"/>
                    <a:pt x="244" y="127"/>
                  </a:cubicBezTo>
                  <a:cubicBezTo>
                    <a:pt x="229" y="125"/>
                    <a:pt x="213" y="124"/>
                    <a:pt x="197" y="124"/>
                  </a:cubicBezTo>
                  <a:cubicBezTo>
                    <a:pt x="187" y="124"/>
                    <a:pt x="178" y="125"/>
                    <a:pt x="168" y="126"/>
                  </a:cubicBezTo>
                  <a:cubicBezTo>
                    <a:pt x="164" y="127"/>
                    <a:pt x="162" y="125"/>
                    <a:pt x="159" y="123"/>
                  </a:cubicBezTo>
                  <a:cubicBezTo>
                    <a:pt x="147" y="114"/>
                    <a:pt x="135" y="104"/>
                    <a:pt x="125" y="93"/>
                  </a:cubicBezTo>
                  <a:cubicBezTo>
                    <a:pt x="110" y="77"/>
                    <a:pt x="94" y="62"/>
                    <a:pt x="72" y="55"/>
                  </a:cubicBezTo>
                  <a:cubicBezTo>
                    <a:pt x="70" y="54"/>
                    <a:pt x="68" y="53"/>
                    <a:pt x="68" y="51"/>
                  </a:cubicBezTo>
                  <a:cubicBezTo>
                    <a:pt x="66" y="41"/>
                    <a:pt x="68" y="40"/>
                    <a:pt x="79" y="40"/>
                  </a:cubicBezTo>
                  <a:cubicBezTo>
                    <a:pt x="92" y="42"/>
                    <a:pt x="101" y="51"/>
                    <a:pt x="110" y="58"/>
                  </a:cubicBezTo>
                  <a:cubicBezTo>
                    <a:pt x="125" y="69"/>
                    <a:pt x="138" y="82"/>
                    <a:pt x="151" y="95"/>
                  </a:cubicBezTo>
                  <a:cubicBezTo>
                    <a:pt x="158" y="103"/>
                    <a:pt x="167" y="110"/>
                    <a:pt x="179" y="108"/>
                  </a:cubicBezTo>
                  <a:cubicBezTo>
                    <a:pt x="183" y="108"/>
                    <a:pt x="187" y="113"/>
                    <a:pt x="190" y="112"/>
                  </a:cubicBezTo>
                  <a:cubicBezTo>
                    <a:pt x="193" y="109"/>
                    <a:pt x="197" y="108"/>
                    <a:pt x="200" y="107"/>
                  </a:cubicBezTo>
                  <a:cubicBezTo>
                    <a:pt x="205" y="106"/>
                    <a:pt x="210" y="107"/>
                    <a:pt x="215" y="107"/>
                  </a:cubicBezTo>
                  <a:cubicBezTo>
                    <a:pt x="224" y="106"/>
                    <a:pt x="225" y="105"/>
                    <a:pt x="221" y="97"/>
                  </a:cubicBezTo>
                  <a:cubicBezTo>
                    <a:pt x="216" y="88"/>
                    <a:pt x="208" y="80"/>
                    <a:pt x="202" y="73"/>
                  </a:cubicBezTo>
                  <a:cubicBezTo>
                    <a:pt x="184" y="52"/>
                    <a:pt x="163" y="37"/>
                    <a:pt x="139" y="25"/>
                  </a:cubicBezTo>
                  <a:cubicBezTo>
                    <a:pt x="126" y="18"/>
                    <a:pt x="111" y="15"/>
                    <a:pt x="97" y="14"/>
                  </a:cubicBezTo>
                  <a:cubicBezTo>
                    <a:pt x="70" y="11"/>
                    <a:pt x="47" y="21"/>
                    <a:pt x="24" y="32"/>
                  </a:cubicBezTo>
                  <a:cubicBezTo>
                    <a:pt x="19" y="34"/>
                    <a:pt x="15" y="38"/>
                    <a:pt x="9" y="37"/>
                  </a:cubicBezTo>
                  <a:close/>
                </a:path>
              </a:pathLst>
            </a:custGeom>
            <a:solidFill>
              <a:srgbClr val="84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3" name="Freeform 37">
              <a:extLst>
                <a:ext uri="{FF2B5EF4-FFF2-40B4-BE49-F238E27FC236}">
                  <a16:creationId xmlns:a16="http://schemas.microsoft.com/office/drawing/2014/main" id="{B82B6A81-0461-910A-E31B-23913B4E9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763" y="2303463"/>
              <a:ext cx="920750" cy="542925"/>
            </a:xfrm>
            <a:custGeom>
              <a:avLst/>
              <a:gdLst>
                <a:gd name="T0" fmla="*/ 199 w 390"/>
                <a:gd name="T1" fmla="*/ 5 h 230"/>
                <a:gd name="T2" fmla="*/ 213 w 390"/>
                <a:gd name="T3" fmla="*/ 11 h 230"/>
                <a:gd name="T4" fmla="*/ 256 w 390"/>
                <a:gd name="T5" fmla="*/ 45 h 230"/>
                <a:gd name="T6" fmla="*/ 291 w 390"/>
                <a:gd name="T7" fmla="*/ 77 h 230"/>
                <a:gd name="T8" fmla="*/ 300 w 390"/>
                <a:gd name="T9" fmla="*/ 80 h 230"/>
                <a:gd name="T10" fmla="*/ 349 w 390"/>
                <a:gd name="T11" fmla="*/ 78 h 230"/>
                <a:gd name="T12" fmla="*/ 390 w 390"/>
                <a:gd name="T13" fmla="*/ 81 h 230"/>
                <a:gd name="T14" fmla="*/ 390 w 390"/>
                <a:gd name="T15" fmla="*/ 87 h 230"/>
                <a:gd name="T16" fmla="*/ 347 w 390"/>
                <a:gd name="T17" fmla="*/ 82 h 230"/>
                <a:gd name="T18" fmla="*/ 312 w 390"/>
                <a:gd name="T19" fmla="*/ 82 h 230"/>
                <a:gd name="T20" fmla="*/ 309 w 390"/>
                <a:gd name="T21" fmla="*/ 83 h 230"/>
                <a:gd name="T22" fmla="*/ 280 w 390"/>
                <a:gd name="T23" fmla="*/ 102 h 230"/>
                <a:gd name="T24" fmla="*/ 262 w 390"/>
                <a:gd name="T25" fmla="*/ 150 h 230"/>
                <a:gd name="T26" fmla="*/ 227 w 390"/>
                <a:gd name="T27" fmla="*/ 202 h 230"/>
                <a:gd name="T28" fmla="*/ 225 w 390"/>
                <a:gd name="T29" fmla="*/ 205 h 230"/>
                <a:gd name="T30" fmla="*/ 192 w 390"/>
                <a:gd name="T31" fmla="*/ 221 h 230"/>
                <a:gd name="T32" fmla="*/ 187 w 390"/>
                <a:gd name="T33" fmla="*/ 219 h 230"/>
                <a:gd name="T34" fmla="*/ 191 w 390"/>
                <a:gd name="T35" fmla="*/ 215 h 230"/>
                <a:gd name="T36" fmla="*/ 259 w 390"/>
                <a:gd name="T37" fmla="*/ 139 h 230"/>
                <a:gd name="T38" fmla="*/ 280 w 390"/>
                <a:gd name="T39" fmla="*/ 89 h 230"/>
                <a:gd name="T40" fmla="*/ 257 w 390"/>
                <a:gd name="T41" fmla="*/ 93 h 230"/>
                <a:gd name="T42" fmla="*/ 168 w 390"/>
                <a:gd name="T43" fmla="*/ 128 h 230"/>
                <a:gd name="T44" fmla="*/ 163 w 390"/>
                <a:gd name="T45" fmla="*/ 130 h 230"/>
                <a:gd name="T46" fmla="*/ 137 w 390"/>
                <a:gd name="T47" fmla="*/ 159 h 230"/>
                <a:gd name="T48" fmla="*/ 130 w 390"/>
                <a:gd name="T49" fmla="*/ 181 h 230"/>
                <a:gd name="T50" fmla="*/ 71 w 390"/>
                <a:gd name="T51" fmla="*/ 229 h 230"/>
                <a:gd name="T52" fmla="*/ 62 w 390"/>
                <a:gd name="T53" fmla="*/ 227 h 230"/>
                <a:gd name="T54" fmla="*/ 70 w 390"/>
                <a:gd name="T55" fmla="*/ 223 h 230"/>
                <a:gd name="T56" fmla="*/ 116 w 390"/>
                <a:gd name="T57" fmla="*/ 191 h 230"/>
                <a:gd name="T58" fmla="*/ 131 w 390"/>
                <a:gd name="T59" fmla="*/ 150 h 230"/>
                <a:gd name="T60" fmla="*/ 125 w 390"/>
                <a:gd name="T61" fmla="*/ 146 h 230"/>
                <a:gd name="T62" fmla="*/ 95 w 390"/>
                <a:gd name="T63" fmla="*/ 158 h 230"/>
                <a:gd name="T64" fmla="*/ 21 w 390"/>
                <a:gd name="T65" fmla="*/ 171 h 230"/>
                <a:gd name="T66" fmla="*/ 13 w 390"/>
                <a:gd name="T67" fmla="*/ 171 h 230"/>
                <a:gd name="T68" fmla="*/ 6 w 390"/>
                <a:gd name="T69" fmla="*/ 169 h 230"/>
                <a:gd name="T70" fmla="*/ 0 w 390"/>
                <a:gd name="T71" fmla="*/ 169 h 230"/>
                <a:gd name="T72" fmla="*/ 7 w 390"/>
                <a:gd name="T73" fmla="*/ 168 h 230"/>
                <a:gd name="T74" fmla="*/ 18 w 390"/>
                <a:gd name="T75" fmla="*/ 168 h 230"/>
                <a:gd name="T76" fmla="*/ 33 w 390"/>
                <a:gd name="T77" fmla="*/ 166 h 230"/>
                <a:gd name="T78" fmla="*/ 77 w 390"/>
                <a:gd name="T79" fmla="*/ 158 h 230"/>
                <a:gd name="T80" fmla="*/ 131 w 390"/>
                <a:gd name="T81" fmla="*/ 138 h 230"/>
                <a:gd name="T82" fmla="*/ 133 w 390"/>
                <a:gd name="T83" fmla="*/ 132 h 230"/>
                <a:gd name="T84" fmla="*/ 118 w 390"/>
                <a:gd name="T85" fmla="*/ 115 h 230"/>
                <a:gd name="T86" fmla="*/ 95 w 390"/>
                <a:gd name="T87" fmla="*/ 107 h 230"/>
                <a:gd name="T88" fmla="*/ 61 w 390"/>
                <a:gd name="T89" fmla="*/ 108 h 230"/>
                <a:gd name="T90" fmla="*/ 76 w 390"/>
                <a:gd name="T91" fmla="*/ 103 h 230"/>
                <a:gd name="T92" fmla="*/ 108 w 390"/>
                <a:gd name="T93" fmla="*/ 104 h 230"/>
                <a:gd name="T94" fmla="*/ 134 w 390"/>
                <a:gd name="T95" fmla="*/ 124 h 230"/>
                <a:gd name="T96" fmla="*/ 150 w 390"/>
                <a:gd name="T97" fmla="*/ 128 h 230"/>
                <a:gd name="T98" fmla="*/ 201 w 390"/>
                <a:gd name="T99" fmla="*/ 104 h 230"/>
                <a:gd name="T100" fmla="*/ 277 w 390"/>
                <a:gd name="T101" fmla="*/ 80 h 230"/>
                <a:gd name="T102" fmla="*/ 282 w 390"/>
                <a:gd name="T103" fmla="*/ 79 h 230"/>
                <a:gd name="T104" fmla="*/ 280 w 390"/>
                <a:gd name="T105" fmla="*/ 75 h 230"/>
                <a:gd name="T106" fmla="*/ 234 w 390"/>
                <a:gd name="T107" fmla="*/ 32 h 230"/>
                <a:gd name="T108" fmla="*/ 166 w 390"/>
                <a:gd name="T109" fmla="*/ 11 h 230"/>
                <a:gd name="T110" fmla="*/ 162 w 390"/>
                <a:gd name="T111" fmla="*/ 12 h 230"/>
                <a:gd name="T112" fmla="*/ 159 w 390"/>
                <a:gd name="T113" fmla="*/ 11 h 230"/>
                <a:gd name="T114" fmla="*/ 161 w 390"/>
                <a:gd name="T115" fmla="*/ 8 h 230"/>
                <a:gd name="T116" fmla="*/ 166 w 390"/>
                <a:gd name="T117" fmla="*/ 5 h 230"/>
                <a:gd name="T118" fmla="*/ 199 w 390"/>
                <a:gd name="T119" fmla="*/ 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0" h="230">
                  <a:moveTo>
                    <a:pt x="199" y="5"/>
                  </a:moveTo>
                  <a:cubicBezTo>
                    <a:pt x="203" y="9"/>
                    <a:pt x="208" y="9"/>
                    <a:pt x="213" y="11"/>
                  </a:cubicBezTo>
                  <a:cubicBezTo>
                    <a:pt x="229" y="19"/>
                    <a:pt x="243" y="32"/>
                    <a:pt x="256" y="45"/>
                  </a:cubicBezTo>
                  <a:cubicBezTo>
                    <a:pt x="267" y="57"/>
                    <a:pt x="279" y="67"/>
                    <a:pt x="291" y="77"/>
                  </a:cubicBezTo>
                  <a:cubicBezTo>
                    <a:pt x="294" y="79"/>
                    <a:pt x="296" y="80"/>
                    <a:pt x="300" y="80"/>
                  </a:cubicBezTo>
                  <a:cubicBezTo>
                    <a:pt x="316" y="77"/>
                    <a:pt x="333" y="77"/>
                    <a:pt x="349" y="78"/>
                  </a:cubicBezTo>
                  <a:cubicBezTo>
                    <a:pt x="363" y="78"/>
                    <a:pt x="376" y="81"/>
                    <a:pt x="390" y="81"/>
                  </a:cubicBezTo>
                  <a:cubicBezTo>
                    <a:pt x="386" y="83"/>
                    <a:pt x="385" y="85"/>
                    <a:pt x="390" y="87"/>
                  </a:cubicBezTo>
                  <a:cubicBezTo>
                    <a:pt x="376" y="85"/>
                    <a:pt x="362" y="83"/>
                    <a:pt x="347" y="82"/>
                  </a:cubicBezTo>
                  <a:cubicBezTo>
                    <a:pt x="336" y="81"/>
                    <a:pt x="324" y="81"/>
                    <a:pt x="312" y="82"/>
                  </a:cubicBezTo>
                  <a:cubicBezTo>
                    <a:pt x="311" y="82"/>
                    <a:pt x="310" y="83"/>
                    <a:pt x="309" y="83"/>
                  </a:cubicBezTo>
                  <a:cubicBezTo>
                    <a:pt x="294" y="82"/>
                    <a:pt x="286" y="90"/>
                    <a:pt x="280" y="102"/>
                  </a:cubicBezTo>
                  <a:cubicBezTo>
                    <a:pt x="271" y="117"/>
                    <a:pt x="267" y="134"/>
                    <a:pt x="262" y="150"/>
                  </a:cubicBezTo>
                  <a:cubicBezTo>
                    <a:pt x="256" y="171"/>
                    <a:pt x="246" y="189"/>
                    <a:pt x="227" y="202"/>
                  </a:cubicBezTo>
                  <a:cubicBezTo>
                    <a:pt x="226" y="203"/>
                    <a:pt x="225" y="204"/>
                    <a:pt x="225" y="205"/>
                  </a:cubicBezTo>
                  <a:cubicBezTo>
                    <a:pt x="216" y="214"/>
                    <a:pt x="204" y="218"/>
                    <a:pt x="192" y="221"/>
                  </a:cubicBezTo>
                  <a:cubicBezTo>
                    <a:pt x="190" y="222"/>
                    <a:pt x="188" y="221"/>
                    <a:pt x="187" y="219"/>
                  </a:cubicBezTo>
                  <a:cubicBezTo>
                    <a:pt x="187" y="216"/>
                    <a:pt x="189" y="216"/>
                    <a:pt x="191" y="215"/>
                  </a:cubicBezTo>
                  <a:cubicBezTo>
                    <a:pt x="229" y="203"/>
                    <a:pt x="250" y="176"/>
                    <a:pt x="259" y="139"/>
                  </a:cubicBezTo>
                  <a:cubicBezTo>
                    <a:pt x="264" y="122"/>
                    <a:pt x="268" y="104"/>
                    <a:pt x="280" y="89"/>
                  </a:cubicBezTo>
                  <a:cubicBezTo>
                    <a:pt x="272" y="89"/>
                    <a:pt x="264" y="91"/>
                    <a:pt x="257" y="93"/>
                  </a:cubicBezTo>
                  <a:cubicBezTo>
                    <a:pt x="227" y="102"/>
                    <a:pt x="197" y="113"/>
                    <a:pt x="168" y="128"/>
                  </a:cubicBezTo>
                  <a:cubicBezTo>
                    <a:pt x="167" y="129"/>
                    <a:pt x="165" y="130"/>
                    <a:pt x="163" y="130"/>
                  </a:cubicBezTo>
                  <a:cubicBezTo>
                    <a:pt x="147" y="134"/>
                    <a:pt x="140" y="145"/>
                    <a:pt x="137" y="159"/>
                  </a:cubicBezTo>
                  <a:cubicBezTo>
                    <a:pt x="136" y="167"/>
                    <a:pt x="133" y="174"/>
                    <a:pt x="130" y="181"/>
                  </a:cubicBezTo>
                  <a:cubicBezTo>
                    <a:pt x="119" y="208"/>
                    <a:pt x="99" y="223"/>
                    <a:pt x="71" y="229"/>
                  </a:cubicBezTo>
                  <a:cubicBezTo>
                    <a:pt x="68" y="229"/>
                    <a:pt x="65" y="230"/>
                    <a:pt x="62" y="227"/>
                  </a:cubicBezTo>
                  <a:cubicBezTo>
                    <a:pt x="64" y="223"/>
                    <a:pt x="67" y="224"/>
                    <a:pt x="70" y="223"/>
                  </a:cubicBezTo>
                  <a:cubicBezTo>
                    <a:pt x="88" y="216"/>
                    <a:pt x="105" y="208"/>
                    <a:pt x="116" y="191"/>
                  </a:cubicBezTo>
                  <a:cubicBezTo>
                    <a:pt x="125" y="179"/>
                    <a:pt x="127" y="164"/>
                    <a:pt x="131" y="150"/>
                  </a:cubicBezTo>
                  <a:cubicBezTo>
                    <a:pt x="133" y="145"/>
                    <a:pt x="129" y="145"/>
                    <a:pt x="125" y="146"/>
                  </a:cubicBezTo>
                  <a:cubicBezTo>
                    <a:pt x="115" y="150"/>
                    <a:pt x="105" y="154"/>
                    <a:pt x="95" y="158"/>
                  </a:cubicBezTo>
                  <a:cubicBezTo>
                    <a:pt x="71" y="166"/>
                    <a:pt x="47" y="172"/>
                    <a:pt x="21" y="171"/>
                  </a:cubicBezTo>
                  <a:cubicBezTo>
                    <a:pt x="18" y="171"/>
                    <a:pt x="15" y="171"/>
                    <a:pt x="13" y="171"/>
                  </a:cubicBezTo>
                  <a:cubicBezTo>
                    <a:pt x="10" y="171"/>
                    <a:pt x="8" y="171"/>
                    <a:pt x="6" y="169"/>
                  </a:cubicBezTo>
                  <a:cubicBezTo>
                    <a:pt x="4" y="169"/>
                    <a:pt x="2" y="169"/>
                    <a:pt x="0" y="169"/>
                  </a:cubicBezTo>
                  <a:cubicBezTo>
                    <a:pt x="2" y="165"/>
                    <a:pt x="5" y="167"/>
                    <a:pt x="7" y="168"/>
                  </a:cubicBezTo>
                  <a:cubicBezTo>
                    <a:pt x="11" y="168"/>
                    <a:pt x="14" y="168"/>
                    <a:pt x="18" y="168"/>
                  </a:cubicBezTo>
                  <a:cubicBezTo>
                    <a:pt x="23" y="166"/>
                    <a:pt x="28" y="168"/>
                    <a:pt x="33" y="166"/>
                  </a:cubicBezTo>
                  <a:cubicBezTo>
                    <a:pt x="48" y="166"/>
                    <a:pt x="62" y="162"/>
                    <a:pt x="77" y="158"/>
                  </a:cubicBezTo>
                  <a:cubicBezTo>
                    <a:pt x="95" y="153"/>
                    <a:pt x="113" y="145"/>
                    <a:pt x="131" y="138"/>
                  </a:cubicBezTo>
                  <a:cubicBezTo>
                    <a:pt x="135" y="136"/>
                    <a:pt x="136" y="135"/>
                    <a:pt x="133" y="132"/>
                  </a:cubicBezTo>
                  <a:cubicBezTo>
                    <a:pt x="127" y="127"/>
                    <a:pt x="124" y="120"/>
                    <a:pt x="118" y="115"/>
                  </a:cubicBezTo>
                  <a:cubicBezTo>
                    <a:pt x="111" y="110"/>
                    <a:pt x="103" y="107"/>
                    <a:pt x="95" y="107"/>
                  </a:cubicBezTo>
                  <a:cubicBezTo>
                    <a:pt x="84" y="106"/>
                    <a:pt x="72" y="108"/>
                    <a:pt x="61" y="108"/>
                  </a:cubicBezTo>
                  <a:cubicBezTo>
                    <a:pt x="64" y="102"/>
                    <a:pt x="70" y="104"/>
                    <a:pt x="76" y="103"/>
                  </a:cubicBezTo>
                  <a:cubicBezTo>
                    <a:pt x="86" y="101"/>
                    <a:pt x="97" y="101"/>
                    <a:pt x="108" y="104"/>
                  </a:cubicBezTo>
                  <a:cubicBezTo>
                    <a:pt x="119" y="107"/>
                    <a:pt x="127" y="115"/>
                    <a:pt x="134" y="124"/>
                  </a:cubicBezTo>
                  <a:cubicBezTo>
                    <a:pt x="141" y="131"/>
                    <a:pt x="141" y="131"/>
                    <a:pt x="150" y="128"/>
                  </a:cubicBezTo>
                  <a:cubicBezTo>
                    <a:pt x="167" y="120"/>
                    <a:pt x="184" y="111"/>
                    <a:pt x="201" y="104"/>
                  </a:cubicBezTo>
                  <a:cubicBezTo>
                    <a:pt x="226" y="94"/>
                    <a:pt x="251" y="85"/>
                    <a:pt x="277" y="80"/>
                  </a:cubicBezTo>
                  <a:cubicBezTo>
                    <a:pt x="279" y="80"/>
                    <a:pt x="280" y="80"/>
                    <a:pt x="282" y="79"/>
                  </a:cubicBezTo>
                  <a:cubicBezTo>
                    <a:pt x="282" y="77"/>
                    <a:pt x="281" y="76"/>
                    <a:pt x="280" y="75"/>
                  </a:cubicBezTo>
                  <a:cubicBezTo>
                    <a:pt x="263" y="63"/>
                    <a:pt x="250" y="46"/>
                    <a:pt x="234" y="32"/>
                  </a:cubicBezTo>
                  <a:cubicBezTo>
                    <a:pt x="215" y="14"/>
                    <a:pt x="193" y="4"/>
                    <a:pt x="166" y="11"/>
                  </a:cubicBezTo>
                  <a:cubicBezTo>
                    <a:pt x="165" y="12"/>
                    <a:pt x="164" y="12"/>
                    <a:pt x="162" y="12"/>
                  </a:cubicBezTo>
                  <a:cubicBezTo>
                    <a:pt x="161" y="12"/>
                    <a:pt x="160" y="12"/>
                    <a:pt x="159" y="11"/>
                  </a:cubicBezTo>
                  <a:cubicBezTo>
                    <a:pt x="159" y="10"/>
                    <a:pt x="160" y="8"/>
                    <a:pt x="161" y="8"/>
                  </a:cubicBezTo>
                  <a:cubicBezTo>
                    <a:pt x="162" y="6"/>
                    <a:pt x="164" y="6"/>
                    <a:pt x="166" y="5"/>
                  </a:cubicBezTo>
                  <a:cubicBezTo>
                    <a:pt x="177" y="1"/>
                    <a:pt x="188" y="0"/>
                    <a:pt x="199" y="5"/>
                  </a:cubicBezTo>
                  <a:close/>
                </a:path>
              </a:pathLst>
            </a:custGeom>
            <a:solidFill>
              <a:srgbClr val="4C9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4" name="Freeform 38">
              <a:extLst>
                <a:ext uri="{FF2B5EF4-FFF2-40B4-BE49-F238E27FC236}">
                  <a16:creationId xmlns:a16="http://schemas.microsoft.com/office/drawing/2014/main" id="{07CF93A3-7066-2F03-30A6-5393C9E73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1" y="2271713"/>
              <a:ext cx="30163" cy="36513"/>
            </a:xfrm>
            <a:custGeom>
              <a:avLst/>
              <a:gdLst>
                <a:gd name="T0" fmla="*/ 13 w 13"/>
                <a:gd name="T1" fmla="*/ 0 h 16"/>
                <a:gd name="T2" fmla="*/ 13 w 13"/>
                <a:gd name="T3" fmla="*/ 3 h 16"/>
                <a:gd name="T4" fmla="*/ 0 w 13"/>
                <a:gd name="T5" fmla="*/ 16 h 16"/>
                <a:gd name="T6" fmla="*/ 6 w 13"/>
                <a:gd name="T7" fmla="*/ 4 h 16"/>
                <a:gd name="T8" fmla="*/ 13 w 1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0"/>
                  </a:moveTo>
                  <a:cubicBezTo>
                    <a:pt x="13" y="1"/>
                    <a:pt x="13" y="2"/>
                    <a:pt x="13" y="3"/>
                  </a:cubicBezTo>
                  <a:cubicBezTo>
                    <a:pt x="13" y="12"/>
                    <a:pt x="11" y="14"/>
                    <a:pt x="0" y="16"/>
                  </a:cubicBezTo>
                  <a:cubicBezTo>
                    <a:pt x="5" y="12"/>
                    <a:pt x="8" y="9"/>
                    <a:pt x="6" y="4"/>
                  </a:cubicBezTo>
                  <a:cubicBezTo>
                    <a:pt x="7" y="1"/>
                    <a:pt x="11" y="1"/>
                    <a:pt x="13" y="0"/>
                  </a:cubicBezTo>
                  <a:close/>
                </a:path>
              </a:pathLst>
            </a:custGeom>
            <a:solidFill>
              <a:srgbClr val="84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5" name="Freeform 39">
              <a:extLst>
                <a:ext uri="{FF2B5EF4-FFF2-40B4-BE49-F238E27FC236}">
                  <a16:creationId xmlns:a16="http://schemas.microsoft.com/office/drawing/2014/main" id="{B6877DD2-9337-9C56-3600-E5AB1C57E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576" y="2078038"/>
              <a:ext cx="22225" cy="34925"/>
            </a:xfrm>
            <a:custGeom>
              <a:avLst/>
              <a:gdLst>
                <a:gd name="T0" fmla="*/ 6 w 9"/>
                <a:gd name="T1" fmla="*/ 0 h 15"/>
                <a:gd name="T2" fmla="*/ 9 w 9"/>
                <a:gd name="T3" fmla="*/ 15 h 15"/>
                <a:gd name="T4" fmla="*/ 6 w 9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6" y="0"/>
                  </a:moveTo>
                  <a:cubicBezTo>
                    <a:pt x="8" y="5"/>
                    <a:pt x="9" y="10"/>
                    <a:pt x="9" y="15"/>
                  </a:cubicBezTo>
                  <a:cubicBezTo>
                    <a:pt x="0" y="11"/>
                    <a:pt x="6" y="5"/>
                    <a:pt x="6" y="0"/>
                  </a:cubicBezTo>
                  <a:close/>
                </a:path>
              </a:pathLst>
            </a:custGeom>
            <a:solidFill>
              <a:srgbClr val="4B9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6" name="Freeform 40">
              <a:extLst>
                <a:ext uri="{FF2B5EF4-FFF2-40B4-BE49-F238E27FC236}">
                  <a16:creationId xmlns:a16="http://schemas.microsoft.com/office/drawing/2014/main" id="{06CB849D-F6A9-BCE8-3DFA-8A50BD0FB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1" y="2640013"/>
              <a:ext cx="19050" cy="12700"/>
            </a:xfrm>
            <a:custGeom>
              <a:avLst/>
              <a:gdLst>
                <a:gd name="T0" fmla="*/ 5 w 8"/>
                <a:gd name="T1" fmla="*/ 0 h 6"/>
                <a:gd name="T2" fmla="*/ 6 w 8"/>
                <a:gd name="T3" fmla="*/ 3 h 6"/>
                <a:gd name="T4" fmla="*/ 0 w 8"/>
                <a:gd name="T5" fmla="*/ 2 h 6"/>
                <a:gd name="T6" fmla="*/ 5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7" y="1"/>
                    <a:pt x="8" y="2"/>
                    <a:pt x="6" y="3"/>
                  </a:cubicBezTo>
                  <a:cubicBezTo>
                    <a:pt x="4" y="4"/>
                    <a:pt x="1" y="6"/>
                    <a:pt x="0" y="2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A1C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7" name="Freeform 41">
              <a:extLst>
                <a:ext uri="{FF2B5EF4-FFF2-40B4-BE49-F238E27FC236}">
                  <a16:creationId xmlns:a16="http://schemas.microsoft.com/office/drawing/2014/main" id="{0A35E141-1F4F-566F-A2AC-D782F06A4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2482851"/>
              <a:ext cx="976313" cy="1943100"/>
            </a:xfrm>
            <a:custGeom>
              <a:avLst/>
              <a:gdLst>
                <a:gd name="T0" fmla="*/ 210 w 413"/>
                <a:gd name="T1" fmla="*/ 809 h 823"/>
                <a:gd name="T2" fmla="*/ 169 w 413"/>
                <a:gd name="T3" fmla="*/ 823 h 823"/>
                <a:gd name="T4" fmla="*/ 129 w 413"/>
                <a:gd name="T5" fmla="*/ 760 h 823"/>
                <a:gd name="T6" fmla="*/ 100 w 413"/>
                <a:gd name="T7" fmla="*/ 620 h 823"/>
                <a:gd name="T8" fmla="*/ 91 w 413"/>
                <a:gd name="T9" fmla="*/ 578 h 823"/>
                <a:gd name="T10" fmla="*/ 88 w 413"/>
                <a:gd name="T11" fmla="*/ 734 h 823"/>
                <a:gd name="T12" fmla="*/ 95 w 413"/>
                <a:gd name="T13" fmla="*/ 803 h 823"/>
                <a:gd name="T14" fmla="*/ 89 w 413"/>
                <a:gd name="T15" fmla="*/ 807 h 823"/>
                <a:gd name="T16" fmla="*/ 64 w 413"/>
                <a:gd name="T17" fmla="*/ 776 h 823"/>
                <a:gd name="T18" fmla="*/ 44 w 413"/>
                <a:gd name="T19" fmla="*/ 732 h 823"/>
                <a:gd name="T20" fmla="*/ 12 w 413"/>
                <a:gd name="T21" fmla="*/ 697 h 823"/>
                <a:gd name="T22" fmla="*/ 8 w 413"/>
                <a:gd name="T23" fmla="*/ 681 h 823"/>
                <a:gd name="T24" fmla="*/ 1 w 413"/>
                <a:gd name="T25" fmla="*/ 629 h 823"/>
                <a:gd name="T26" fmla="*/ 6 w 413"/>
                <a:gd name="T27" fmla="*/ 535 h 823"/>
                <a:gd name="T28" fmla="*/ 18 w 413"/>
                <a:gd name="T29" fmla="*/ 446 h 823"/>
                <a:gd name="T30" fmla="*/ 70 w 413"/>
                <a:gd name="T31" fmla="*/ 262 h 823"/>
                <a:gd name="T32" fmla="*/ 96 w 413"/>
                <a:gd name="T33" fmla="*/ 216 h 823"/>
                <a:gd name="T34" fmla="*/ 158 w 413"/>
                <a:gd name="T35" fmla="*/ 320 h 823"/>
                <a:gd name="T36" fmla="*/ 141 w 413"/>
                <a:gd name="T37" fmla="*/ 369 h 823"/>
                <a:gd name="T38" fmla="*/ 129 w 413"/>
                <a:gd name="T39" fmla="*/ 373 h 823"/>
                <a:gd name="T40" fmla="*/ 134 w 413"/>
                <a:gd name="T41" fmla="*/ 382 h 823"/>
                <a:gd name="T42" fmla="*/ 109 w 413"/>
                <a:gd name="T43" fmla="*/ 434 h 823"/>
                <a:gd name="T44" fmla="*/ 90 w 413"/>
                <a:gd name="T45" fmla="*/ 471 h 823"/>
                <a:gd name="T46" fmla="*/ 139 w 413"/>
                <a:gd name="T47" fmla="*/ 527 h 823"/>
                <a:gd name="T48" fmla="*/ 198 w 413"/>
                <a:gd name="T49" fmla="*/ 580 h 823"/>
                <a:gd name="T50" fmla="*/ 259 w 413"/>
                <a:gd name="T51" fmla="*/ 652 h 823"/>
                <a:gd name="T52" fmla="*/ 225 w 413"/>
                <a:gd name="T53" fmla="*/ 528 h 823"/>
                <a:gd name="T54" fmla="*/ 211 w 413"/>
                <a:gd name="T55" fmla="*/ 452 h 823"/>
                <a:gd name="T56" fmla="*/ 249 w 413"/>
                <a:gd name="T57" fmla="*/ 376 h 823"/>
                <a:gd name="T58" fmla="*/ 295 w 413"/>
                <a:gd name="T59" fmla="*/ 282 h 823"/>
                <a:gd name="T60" fmla="*/ 222 w 413"/>
                <a:gd name="T61" fmla="*/ 129 h 823"/>
                <a:gd name="T62" fmla="*/ 183 w 413"/>
                <a:gd name="T63" fmla="*/ 42 h 823"/>
                <a:gd name="T64" fmla="*/ 208 w 413"/>
                <a:gd name="T65" fmla="*/ 0 h 823"/>
                <a:gd name="T66" fmla="*/ 273 w 413"/>
                <a:gd name="T67" fmla="*/ 102 h 823"/>
                <a:gd name="T68" fmla="*/ 321 w 413"/>
                <a:gd name="T69" fmla="*/ 199 h 823"/>
                <a:gd name="T70" fmla="*/ 362 w 413"/>
                <a:gd name="T71" fmla="*/ 307 h 823"/>
                <a:gd name="T72" fmla="*/ 380 w 413"/>
                <a:gd name="T73" fmla="*/ 369 h 823"/>
                <a:gd name="T74" fmla="*/ 388 w 413"/>
                <a:gd name="T75" fmla="*/ 401 h 823"/>
                <a:gd name="T76" fmla="*/ 410 w 413"/>
                <a:gd name="T77" fmla="*/ 510 h 823"/>
                <a:gd name="T78" fmla="*/ 400 w 413"/>
                <a:gd name="T79" fmla="*/ 535 h 823"/>
                <a:gd name="T80" fmla="*/ 398 w 413"/>
                <a:gd name="T81" fmla="*/ 632 h 823"/>
                <a:gd name="T82" fmla="*/ 387 w 413"/>
                <a:gd name="T83" fmla="*/ 645 h 823"/>
                <a:gd name="T84" fmla="*/ 361 w 413"/>
                <a:gd name="T85" fmla="*/ 599 h 823"/>
                <a:gd name="T86" fmla="*/ 349 w 413"/>
                <a:gd name="T87" fmla="*/ 663 h 823"/>
                <a:gd name="T88" fmla="*/ 332 w 413"/>
                <a:gd name="T89" fmla="*/ 743 h 823"/>
                <a:gd name="T90" fmla="*/ 289 w 413"/>
                <a:gd name="T91" fmla="*/ 808 h 823"/>
                <a:gd name="T92" fmla="*/ 231 w 413"/>
                <a:gd name="T93" fmla="*/ 746 h 823"/>
                <a:gd name="T94" fmla="*/ 223 w 413"/>
                <a:gd name="T95" fmla="*/ 80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823">
                  <a:moveTo>
                    <a:pt x="223" y="809"/>
                  </a:moveTo>
                  <a:cubicBezTo>
                    <a:pt x="218" y="812"/>
                    <a:pt x="214" y="812"/>
                    <a:pt x="210" y="809"/>
                  </a:cubicBezTo>
                  <a:cubicBezTo>
                    <a:pt x="200" y="802"/>
                    <a:pt x="190" y="803"/>
                    <a:pt x="182" y="811"/>
                  </a:cubicBezTo>
                  <a:cubicBezTo>
                    <a:pt x="177" y="815"/>
                    <a:pt x="173" y="819"/>
                    <a:pt x="169" y="823"/>
                  </a:cubicBezTo>
                  <a:cubicBezTo>
                    <a:pt x="161" y="822"/>
                    <a:pt x="158" y="815"/>
                    <a:pt x="154" y="810"/>
                  </a:cubicBezTo>
                  <a:cubicBezTo>
                    <a:pt x="143" y="795"/>
                    <a:pt x="136" y="778"/>
                    <a:pt x="129" y="760"/>
                  </a:cubicBezTo>
                  <a:cubicBezTo>
                    <a:pt x="122" y="743"/>
                    <a:pt x="118" y="726"/>
                    <a:pt x="114" y="708"/>
                  </a:cubicBezTo>
                  <a:cubicBezTo>
                    <a:pt x="108" y="679"/>
                    <a:pt x="103" y="650"/>
                    <a:pt x="100" y="620"/>
                  </a:cubicBezTo>
                  <a:cubicBezTo>
                    <a:pt x="97" y="596"/>
                    <a:pt x="94" y="571"/>
                    <a:pt x="94" y="547"/>
                  </a:cubicBezTo>
                  <a:cubicBezTo>
                    <a:pt x="92" y="557"/>
                    <a:pt x="93" y="568"/>
                    <a:pt x="91" y="578"/>
                  </a:cubicBezTo>
                  <a:cubicBezTo>
                    <a:pt x="90" y="588"/>
                    <a:pt x="90" y="598"/>
                    <a:pt x="89" y="608"/>
                  </a:cubicBezTo>
                  <a:cubicBezTo>
                    <a:pt x="87" y="650"/>
                    <a:pt x="88" y="692"/>
                    <a:pt x="88" y="734"/>
                  </a:cubicBezTo>
                  <a:cubicBezTo>
                    <a:pt x="88" y="756"/>
                    <a:pt x="91" y="778"/>
                    <a:pt x="95" y="799"/>
                  </a:cubicBezTo>
                  <a:cubicBezTo>
                    <a:pt x="95" y="801"/>
                    <a:pt x="95" y="802"/>
                    <a:pt x="95" y="803"/>
                  </a:cubicBezTo>
                  <a:cubicBezTo>
                    <a:pt x="96" y="805"/>
                    <a:pt x="96" y="807"/>
                    <a:pt x="94" y="808"/>
                  </a:cubicBezTo>
                  <a:cubicBezTo>
                    <a:pt x="92" y="809"/>
                    <a:pt x="91" y="808"/>
                    <a:pt x="89" y="807"/>
                  </a:cubicBezTo>
                  <a:cubicBezTo>
                    <a:pt x="87" y="806"/>
                    <a:pt x="86" y="805"/>
                    <a:pt x="85" y="804"/>
                  </a:cubicBezTo>
                  <a:cubicBezTo>
                    <a:pt x="79" y="794"/>
                    <a:pt x="70" y="786"/>
                    <a:pt x="64" y="776"/>
                  </a:cubicBezTo>
                  <a:cubicBezTo>
                    <a:pt x="59" y="765"/>
                    <a:pt x="53" y="754"/>
                    <a:pt x="48" y="742"/>
                  </a:cubicBezTo>
                  <a:cubicBezTo>
                    <a:pt x="46" y="739"/>
                    <a:pt x="45" y="736"/>
                    <a:pt x="44" y="732"/>
                  </a:cubicBezTo>
                  <a:cubicBezTo>
                    <a:pt x="43" y="728"/>
                    <a:pt x="41" y="726"/>
                    <a:pt x="39" y="723"/>
                  </a:cubicBezTo>
                  <a:cubicBezTo>
                    <a:pt x="30" y="715"/>
                    <a:pt x="22" y="705"/>
                    <a:pt x="12" y="697"/>
                  </a:cubicBezTo>
                  <a:cubicBezTo>
                    <a:pt x="10" y="695"/>
                    <a:pt x="9" y="693"/>
                    <a:pt x="8" y="690"/>
                  </a:cubicBezTo>
                  <a:cubicBezTo>
                    <a:pt x="11" y="687"/>
                    <a:pt x="14" y="684"/>
                    <a:pt x="8" y="681"/>
                  </a:cubicBezTo>
                  <a:cubicBezTo>
                    <a:pt x="4" y="678"/>
                    <a:pt x="5" y="673"/>
                    <a:pt x="4" y="669"/>
                  </a:cubicBezTo>
                  <a:cubicBezTo>
                    <a:pt x="2" y="656"/>
                    <a:pt x="1" y="643"/>
                    <a:pt x="1" y="629"/>
                  </a:cubicBezTo>
                  <a:cubicBezTo>
                    <a:pt x="0" y="609"/>
                    <a:pt x="1" y="589"/>
                    <a:pt x="1" y="569"/>
                  </a:cubicBezTo>
                  <a:cubicBezTo>
                    <a:pt x="1" y="557"/>
                    <a:pt x="2" y="546"/>
                    <a:pt x="6" y="535"/>
                  </a:cubicBezTo>
                  <a:cubicBezTo>
                    <a:pt x="8" y="531"/>
                    <a:pt x="6" y="526"/>
                    <a:pt x="6" y="522"/>
                  </a:cubicBezTo>
                  <a:cubicBezTo>
                    <a:pt x="8" y="496"/>
                    <a:pt x="14" y="471"/>
                    <a:pt x="18" y="446"/>
                  </a:cubicBezTo>
                  <a:cubicBezTo>
                    <a:pt x="26" y="407"/>
                    <a:pt x="36" y="369"/>
                    <a:pt x="47" y="332"/>
                  </a:cubicBezTo>
                  <a:cubicBezTo>
                    <a:pt x="53" y="308"/>
                    <a:pt x="62" y="285"/>
                    <a:pt x="70" y="262"/>
                  </a:cubicBezTo>
                  <a:cubicBezTo>
                    <a:pt x="75" y="246"/>
                    <a:pt x="82" y="230"/>
                    <a:pt x="89" y="214"/>
                  </a:cubicBezTo>
                  <a:cubicBezTo>
                    <a:pt x="92" y="207"/>
                    <a:pt x="94" y="212"/>
                    <a:pt x="96" y="216"/>
                  </a:cubicBezTo>
                  <a:cubicBezTo>
                    <a:pt x="106" y="231"/>
                    <a:pt x="116" y="247"/>
                    <a:pt x="125" y="264"/>
                  </a:cubicBezTo>
                  <a:cubicBezTo>
                    <a:pt x="136" y="282"/>
                    <a:pt x="147" y="301"/>
                    <a:pt x="158" y="320"/>
                  </a:cubicBezTo>
                  <a:cubicBezTo>
                    <a:pt x="160" y="324"/>
                    <a:pt x="160" y="328"/>
                    <a:pt x="158" y="333"/>
                  </a:cubicBezTo>
                  <a:cubicBezTo>
                    <a:pt x="154" y="345"/>
                    <a:pt x="147" y="357"/>
                    <a:pt x="141" y="369"/>
                  </a:cubicBezTo>
                  <a:cubicBezTo>
                    <a:pt x="139" y="374"/>
                    <a:pt x="138" y="374"/>
                    <a:pt x="129" y="373"/>
                  </a:cubicBezTo>
                  <a:cubicBezTo>
                    <a:pt x="128" y="373"/>
                    <a:pt x="129" y="374"/>
                    <a:pt x="129" y="373"/>
                  </a:cubicBezTo>
                  <a:cubicBezTo>
                    <a:pt x="129" y="373"/>
                    <a:pt x="129" y="373"/>
                    <a:pt x="130" y="373"/>
                  </a:cubicBezTo>
                  <a:cubicBezTo>
                    <a:pt x="136" y="374"/>
                    <a:pt x="138" y="377"/>
                    <a:pt x="134" y="382"/>
                  </a:cubicBezTo>
                  <a:cubicBezTo>
                    <a:pt x="128" y="391"/>
                    <a:pt x="124" y="401"/>
                    <a:pt x="120" y="410"/>
                  </a:cubicBezTo>
                  <a:cubicBezTo>
                    <a:pt x="116" y="418"/>
                    <a:pt x="113" y="426"/>
                    <a:pt x="109" y="434"/>
                  </a:cubicBezTo>
                  <a:cubicBezTo>
                    <a:pt x="104" y="442"/>
                    <a:pt x="100" y="450"/>
                    <a:pt x="96" y="458"/>
                  </a:cubicBezTo>
                  <a:cubicBezTo>
                    <a:pt x="94" y="463"/>
                    <a:pt x="92" y="467"/>
                    <a:pt x="90" y="471"/>
                  </a:cubicBezTo>
                  <a:cubicBezTo>
                    <a:pt x="87" y="475"/>
                    <a:pt x="87" y="479"/>
                    <a:pt x="91" y="483"/>
                  </a:cubicBezTo>
                  <a:cubicBezTo>
                    <a:pt x="107" y="497"/>
                    <a:pt x="123" y="512"/>
                    <a:pt x="139" y="527"/>
                  </a:cubicBezTo>
                  <a:cubicBezTo>
                    <a:pt x="157" y="543"/>
                    <a:pt x="175" y="559"/>
                    <a:pt x="192" y="575"/>
                  </a:cubicBezTo>
                  <a:cubicBezTo>
                    <a:pt x="194" y="577"/>
                    <a:pt x="196" y="579"/>
                    <a:pt x="198" y="580"/>
                  </a:cubicBezTo>
                  <a:cubicBezTo>
                    <a:pt x="207" y="589"/>
                    <a:pt x="213" y="599"/>
                    <a:pt x="221" y="607"/>
                  </a:cubicBezTo>
                  <a:cubicBezTo>
                    <a:pt x="235" y="622"/>
                    <a:pt x="245" y="639"/>
                    <a:pt x="259" y="652"/>
                  </a:cubicBezTo>
                  <a:cubicBezTo>
                    <a:pt x="254" y="630"/>
                    <a:pt x="247" y="607"/>
                    <a:pt x="240" y="584"/>
                  </a:cubicBezTo>
                  <a:cubicBezTo>
                    <a:pt x="235" y="565"/>
                    <a:pt x="229" y="547"/>
                    <a:pt x="225" y="528"/>
                  </a:cubicBezTo>
                  <a:cubicBezTo>
                    <a:pt x="225" y="521"/>
                    <a:pt x="223" y="514"/>
                    <a:pt x="222" y="507"/>
                  </a:cubicBezTo>
                  <a:cubicBezTo>
                    <a:pt x="218" y="489"/>
                    <a:pt x="216" y="470"/>
                    <a:pt x="211" y="452"/>
                  </a:cubicBezTo>
                  <a:cubicBezTo>
                    <a:pt x="210" y="448"/>
                    <a:pt x="211" y="444"/>
                    <a:pt x="213" y="440"/>
                  </a:cubicBezTo>
                  <a:cubicBezTo>
                    <a:pt x="226" y="419"/>
                    <a:pt x="237" y="398"/>
                    <a:pt x="249" y="376"/>
                  </a:cubicBezTo>
                  <a:cubicBezTo>
                    <a:pt x="264" y="348"/>
                    <a:pt x="280" y="321"/>
                    <a:pt x="295" y="293"/>
                  </a:cubicBezTo>
                  <a:cubicBezTo>
                    <a:pt x="297" y="289"/>
                    <a:pt x="297" y="286"/>
                    <a:pt x="295" y="282"/>
                  </a:cubicBezTo>
                  <a:cubicBezTo>
                    <a:pt x="286" y="261"/>
                    <a:pt x="275" y="240"/>
                    <a:pt x="265" y="219"/>
                  </a:cubicBezTo>
                  <a:cubicBezTo>
                    <a:pt x="251" y="189"/>
                    <a:pt x="237" y="159"/>
                    <a:pt x="222" y="129"/>
                  </a:cubicBezTo>
                  <a:cubicBezTo>
                    <a:pt x="211" y="106"/>
                    <a:pt x="202" y="83"/>
                    <a:pt x="191" y="60"/>
                  </a:cubicBezTo>
                  <a:cubicBezTo>
                    <a:pt x="187" y="55"/>
                    <a:pt x="186" y="48"/>
                    <a:pt x="183" y="42"/>
                  </a:cubicBezTo>
                  <a:cubicBezTo>
                    <a:pt x="182" y="41"/>
                    <a:pt x="183" y="39"/>
                    <a:pt x="184" y="38"/>
                  </a:cubicBezTo>
                  <a:cubicBezTo>
                    <a:pt x="191" y="25"/>
                    <a:pt x="199" y="12"/>
                    <a:pt x="208" y="0"/>
                  </a:cubicBezTo>
                  <a:cubicBezTo>
                    <a:pt x="217" y="11"/>
                    <a:pt x="225" y="23"/>
                    <a:pt x="232" y="35"/>
                  </a:cubicBezTo>
                  <a:cubicBezTo>
                    <a:pt x="246" y="57"/>
                    <a:pt x="260" y="79"/>
                    <a:pt x="273" y="102"/>
                  </a:cubicBezTo>
                  <a:cubicBezTo>
                    <a:pt x="282" y="118"/>
                    <a:pt x="290" y="134"/>
                    <a:pt x="299" y="150"/>
                  </a:cubicBezTo>
                  <a:cubicBezTo>
                    <a:pt x="307" y="166"/>
                    <a:pt x="315" y="182"/>
                    <a:pt x="321" y="199"/>
                  </a:cubicBezTo>
                  <a:cubicBezTo>
                    <a:pt x="329" y="218"/>
                    <a:pt x="337" y="236"/>
                    <a:pt x="345" y="255"/>
                  </a:cubicBezTo>
                  <a:cubicBezTo>
                    <a:pt x="351" y="272"/>
                    <a:pt x="358" y="289"/>
                    <a:pt x="362" y="307"/>
                  </a:cubicBezTo>
                  <a:cubicBezTo>
                    <a:pt x="365" y="319"/>
                    <a:pt x="373" y="331"/>
                    <a:pt x="373" y="344"/>
                  </a:cubicBezTo>
                  <a:cubicBezTo>
                    <a:pt x="374" y="353"/>
                    <a:pt x="378" y="360"/>
                    <a:pt x="380" y="369"/>
                  </a:cubicBezTo>
                  <a:cubicBezTo>
                    <a:pt x="380" y="376"/>
                    <a:pt x="384" y="382"/>
                    <a:pt x="386" y="389"/>
                  </a:cubicBezTo>
                  <a:cubicBezTo>
                    <a:pt x="387" y="393"/>
                    <a:pt x="388" y="397"/>
                    <a:pt x="388" y="401"/>
                  </a:cubicBezTo>
                  <a:cubicBezTo>
                    <a:pt x="389" y="412"/>
                    <a:pt x="394" y="422"/>
                    <a:pt x="396" y="432"/>
                  </a:cubicBezTo>
                  <a:cubicBezTo>
                    <a:pt x="400" y="458"/>
                    <a:pt x="406" y="484"/>
                    <a:pt x="410" y="510"/>
                  </a:cubicBezTo>
                  <a:cubicBezTo>
                    <a:pt x="411" y="521"/>
                    <a:pt x="412" y="532"/>
                    <a:pt x="413" y="543"/>
                  </a:cubicBezTo>
                  <a:cubicBezTo>
                    <a:pt x="407" y="543"/>
                    <a:pt x="406" y="537"/>
                    <a:pt x="400" y="535"/>
                  </a:cubicBezTo>
                  <a:cubicBezTo>
                    <a:pt x="401" y="548"/>
                    <a:pt x="401" y="560"/>
                    <a:pt x="403" y="573"/>
                  </a:cubicBezTo>
                  <a:cubicBezTo>
                    <a:pt x="405" y="593"/>
                    <a:pt x="402" y="613"/>
                    <a:pt x="398" y="632"/>
                  </a:cubicBezTo>
                  <a:cubicBezTo>
                    <a:pt x="398" y="633"/>
                    <a:pt x="398" y="633"/>
                    <a:pt x="397" y="634"/>
                  </a:cubicBezTo>
                  <a:cubicBezTo>
                    <a:pt x="395" y="638"/>
                    <a:pt x="393" y="644"/>
                    <a:pt x="387" y="645"/>
                  </a:cubicBezTo>
                  <a:cubicBezTo>
                    <a:pt x="380" y="646"/>
                    <a:pt x="377" y="641"/>
                    <a:pt x="374" y="636"/>
                  </a:cubicBezTo>
                  <a:cubicBezTo>
                    <a:pt x="367" y="625"/>
                    <a:pt x="366" y="612"/>
                    <a:pt x="361" y="599"/>
                  </a:cubicBezTo>
                  <a:cubicBezTo>
                    <a:pt x="359" y="594"/>
                    <a:pt x="357" y="589"/>
                    <a:pt x="358" y="583"/>
                  </a:cubicBezTo>
                  <a:cubicBezTo>
                    <a:pt x="356" y="610"/>
                    <a:pt x="352" y="636"/>
                    <a:pt x="349" y="663"/>
                  </a:cubicBezTo>
                  <a:cubicBezTo>
                    <a:pt x="347" y="683"/>
                    <a:pt x="341" y="701"/>
                    <a:pt x="338" y="720"/>
                  </a:cubicBezTo>
                  <a:cubicBezTo>
                    <a:pt x="337" y="728"/>
                    <a:pt x="335" y="736"/>
                    <a:pt x="332" y="743"/>
                  </a:cubicBezTo>
                  <a:cubicBezTo>
                    <a:pt x="323" y="764"/>
                    <a:pt x="320" y="788"/>
                    <a:pt x="301" y="803"/>
                  </a:cubicBezTo>
                  <a:cubicBezTo>
                    <a:pt x="297" y="806"/>
                    <a:pt x="293" y="808"/>
                    <a:pt x="289" y="808"/>
                  </a:cubicBezTo>
                  <a:cubicBezTo>
                    <a:pt x="271" y="811"/>
                    <a:pt x="258" y="803"/>
                    <a:pt x="249" y="789"/>
                  </a:cubicBezTo>
                  <a:cubicBezTo>
                    <a:pt x="240" y="776"/>
                    <a:pt x="233" y="762"/>
                    <a:pt x="231" y="746"/>
                  </a:cubicBezTo>
                  <a:cubicBezTo>
                    <a:pt x="232" y="755"/>
                    <a:pt x="229" y="764"/>
                    <a:pt x="229" y="774"/>
                  </a:cubicBezTo>
                  <a:cubicBezTo>
                    <a:pt x="229" y="783"/>
                    <a:pt x="224" y="792"/>
                    <a:pt x="223" y="801"/>
                  </a:cubicBezTo>
                  <a:cubicBezTo>
                    <a:pt x="223" y="804"/>
                    <a:pt x="222" y="807"/>
                    <a:pt x="223" y="809"/>
                  </a:cubicBezTo>
                  <a:close/>
                </a:path>
              </a:pathLst>
            </a:custGeom>
            <a:solidFill>
              <a:srgbClr val="916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8" name="Freeform 42">
              <a:extLst>
                <a:ext uri="{FF2B5EF4-FFF2-40B4-BE49-F238E27FC236}">
                  <a16:creationId xmlns:a16="http://schemas.microsoft.com/office/drawing/2014/main" id="{D412BF32-84B4-D5AD-C66D-5661A3185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8" y="3735388"/>
              <a:ext cx="473075" cy="858838"/>
            </a:xfrm>
            <a:custGeom>
              <a:avLst/>
              <a:gdLst>
                <a:gd name="T0" fmla="*/ 5 w 200"/>
                <a:gd name="T1" fmla="*/ 279 h 364"/>
                <a:gd name="T2" fmla="*/ 1 w 200"/>
                <a:gd name="T3" fmla="*/ 275 h 364"/>
                <a:gd name="T4" fmla="*/ 11 w 200"/>
                <a:gd name="T5" fmla="*/ 218 h 364"/>
                <a:gd name="T6" fmla="*/ 13 w 200"/>
                <a:gd name="T7" fmla="*/ 210 h 364"/>
                <a:gd name="T8" fmla="*/ 16 w 200"/>
                <a:gd name="T9" fmla="*/ 218 h 364"/>
                <a:gd name="T10" fmla="*/ 34 w 200"/>
                <a:gd name="T11" fmla="*/ 259 h 364"/>
                <a:gd name="T12" fmla="*/ 75 w 200"/>
                <a:gd name="T13" fmla="*/ 276 h 364"/>
                <a:gd name="T14" fmla="*/ 85 w 200"/>
                <a:gd name="T15" fmla="*/ 268 h 364"/>
                <a:gd name="T16" fmla="*/ 103 w 200"/>
                <a:gd name="T17" fmla="*/ 237 h 364"/>
                <a:gd name="T18" fmla="*/ 107 w 200"/>
                <a:gd name="T19" fmla="*/ 220 h 364"/>
                <a:gd name="T20" fmla="*/ 114 w 200"/>
                <a:gd name="T21" fmla="*/ 203 h 364"/>
                <a:gd name="T22" fmla="*/ 121 w 200"/>
                <a:gd name="T23" fmla="*/ 174 h 364"/>
                <a:gd name="T24" fmla="*/ 130 w 200"/>
                <a:gd name="T25" fmla="*/ 127 h 364"/>
                <a:gd name="T26" fmla="*/ 137 w 200"/>
                <a:gd name="T27" fmla="*/ 67 h 364"/>
                <a:gd name="T28" fmla="*/ 137 w 200"/>
                <a:gd name="T29" fmla="*/ 50 h 364"/>
                <a:gd name="T30" fmla="*/ 139 w 200"/>
                <a:gd name="T31" fmla="*/ 46 h 364"/>
                <a:gd name="T32" fmla="*/ 142 w 200"/>
                <a:gd name="T33" fmla="*/ 50 h 364"/>
                <a:gd name="T34" fmla="*/ 152 w 200"/>
                <a:gd name="T35" fmla="*/ 94 h 364"/>
                <a:gd name="T36" fmla="*/ 162 w 200"/>
                <a:gd name="T37" fmla="*/ 111 h 364"/>
                <a:gd name="T38" fmla="*/ 173 w 200"/>
                <a:gd name="T39" fmla="*/ 111 h 364"/>
                <a:gd name="T40" fmla="*/ 179 w 200"/>
                <a:gd name="T41" fmla="*/ 95 h 364"/>
                <a:gd name="T42" fmla="*/ 183 w 200"/>
                <a:gd name="T43" fmla="*/ 48 h 364"/>
                <a:gd name="T44" fmla="*/ 180 w 200"/>
                <a:gd name="T45" fmla="*/ 4 h 364"/>
                <a:gd name="T46" fmla="*/ 181 w 200"/>
                <a:gd name="T47" fmla="*/ 0 h 364"/>
                <a:gd name="T48" fmla="*/ 195 w 200"/>
                <a:gd name="T49" fmla="*/ 13 h 364"/>
                <a:gd name="T50" fmla="*/ 197 w 200"/>
                <a:gd name="T51" fmla="*/ 17 h 364"/>
                <a:gd name="T52" fmla="*/ 199 w 200"/>
                <a:gd name="T53" fmla="*/ 79 h 364"/>
                <a:gd name="T54" fmla="*/ 197 w 200"/>
                <a:gd name="T55" fmla="*/ 120 h 364"/>
                <a:gd name="T56" fmla="*/ 188 w 200"/>
                <a:gd name="T57" fmla="*/ 179 h 364"/>
                <a:gd name="T58" fmla="*/ 156 w 200"/>
                <a:gd name="T59" fmla="*/ 259 h 364"/>
                <a:gd name="T60" fmla="*/ 120 w 200"/>
                <a:gd name="T61" fmla="*/ 309 h 364"/>
                <a:gd name="T62" fmla="*/ 51 w 200"/>
                <a:gd name="T63" fmla="*/ 363 h 364"/>
                <a:gd name="T64" fmla="*/ 46 w 200"/>
                <a:gd name="T65" fmla="*/ 364 h 364"/>
                <a:gd name="T66" fmla="*/ 63 w 200"/>
                <a:gd name="T67" fmla="*/ 346 h 364"/>
                <a:gd name="T68" fmla="*/ 64 w 200"/>
                <a:gd name="T69" fmla="*/ 323 h 364"/>
                <a:gd name="T70" fmla="*/ 23 w 200"/>
                <a:gd name="T71" fmla="*/ 282 h 364"/>
                <a:gd name="T72" fmla="*/ 5 w 200"/>
                <a:gd name="T73" fmla="*/ 27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" h="364">
                  <a:moveTo>
                    <a:pt x="5" y="279"/>
                  </a:moveTo>
                  <a:cubicBezTo>
                    <a:pt x="2" y="279"/>
                    <a:pt x="0" y="279"/>
                    <a:pt x="1" y="275"/>
                  </a:cubicBezTo>
                  <a:cubicBezTo>
                    <a:pt x="8" y="257"/>
                    <a:pt x="11" y="237"/>
                    <a:pt x="11" y="218"/>
                  </a:cubicBezTo>
                  <a:cubicBezTo>
                    <a:pt x="11" y="215"/>
                    <a:pt x="9" y="211"/>
                    <a:pt x="13" y="210"/>
                  </a:cubicBezTo>
                  <a:cubicBezTo>
                    <a:pt x="16" y="210"/>
                    <a:pt x="16" y="215"/>
                    <a:pt x="16" y="218"/>
                  </a:cubicBezTo>
                  <a:cubicBezTo>
                    <a:pt x="18" y="233"/>
                    <a:pt x="25" y="246"/>
                    <a:pt x="34" y="259"/>
                  </a:cubicBezTo>
                  <a:cubicBezTo>
                    <a:pt x="42" y="272"/>
                    <a:pt x="60" y="280"/>
                    <a:pt x="75" y="276"/>
                  </a:cubicBezTo>
                  <a:cubicBezTo>
                    <a:pt x="80" y="275"/>
                    <a:pt x="82" y="271"/>
                    <a:pt x="85" y="268"/>
                  </a:cubicBezTo>
                  <a:cubicBezTo>
                    <a:pt x="93" y="259"/>
                    <a:pt x="100" y="249"/>
                    <a:pt x="103" y="237"/>
                  </a:cubicBezTo>
                  <a:cubicBezTo>
                    <a:pt x="104" y="232"/>
                    <a:pt x="109" y="227"/>
                    <a:pt x="107" y="220"/>
                  </a:cubicBezTo>
                  <a:cubicBezTo>
                    <a:pt x="115" y="216"/>
                    <a:pt x="111" y="207"/>
                    <a:pt x="114" y="203"/>
                  </a:cubicBezTo>
                  <a:cubicBezTo>
                    <a:pt x="120" y="194"/>
                    <a:pt x="119" y="184"/>
                    <a:pt x="121" y="174"/>
                  </a:cubicBezTo>
                  <a:cubicBezTo>
                    <a:pt x="124" y="159"/>
                    <a:pt x="129" y="143"/>
                    <a:pt x="130" y="127"/>
                  </a:cubicBezTo>
                  <a:cubicBezTo>
                    <a:pt x="131" y="107"/>
                    <a:pt x="135" y="87"/>
                    <a:pt x="137" y="67"/>
                  </a:cubicBezTo>
                  <a:cubicBezTo>
                    <a:pt x="138" y="62"/>
                    <a:pt x="137" y="56"/>
                    <a:pt x="137" y="50"/>
                  </a:cubicBezTo>
                  <a:cubicBezTo>
                    <a:pt x="137" y="49"/>
                    <a:pt x="137" y="46"/>
                    <a:pt x="139" y="46"/>
                  </a:cubicBezTo>
                  <a:cubicBezTo>
                    <a:pt x="141" y="46"/>
                    <a:pt x="142" y="48"/>
                    <a:pt x="142" y="50"/>
                  </a:cubicBezTo>
                  <a:cubicBezTo>
                    <a:pt x="141" y="65"/>
                    <a:pt x="150" y="79"/>
                    <a:pt x="152" y="94"/>
                  </a:cubicBezTo>
                  <a:cubicBezTo>
                    <a:pt x="153" y="101"/>
                    <a:pt x="158" y="106"/>
                    <a:pt x="162" y="111"/>
                  </a:cubicBezTo>
                  <a:cubicBezTo>
                    <a:pt x="165" y="114"/>
                    <a:pt x="169" y="116"/>
                    <a:pt x="173" y="111"/>
                  </a:cubicBezTo>
                  <a:cubicBezTo>
                    <a:pt x="176" y="106"/>
                    <a:pt x="178" y="101"/>
                    <a:pt x="179" y="95"/>
                  </a:cubicBezTo>
                  <a:cubicBezTo>
                    <a:pt x="183" y="79"/>
                    <a:pt x="184" y="64"/>
                    <a:pt x="183" y="48"/>
                  </a:cubicBezTo>
                  <a:cubicBezTo>
                    <a:pt x="183" y="33"/>
                    <a:pt x="181" y="19"/>
                    <a:pt x="180" y="4"/>
                  </a:cubicBezTo>
                  <a:cubicBezTo>
                    <a:pt x="180" y="3"/>
                    <a:pt x="180" y="2"/>
                    <a:pt x="181" y="0"/>
                  </a:cubicBezTo>
                  <a:cubicBezTo>
                    <a:pt x="186" y="5"/>
                    <a:pt x="191" y="9"/>
                    <a:pt x="195" y="13"/>
                  </a:cubicBezTo>
                  <a:cubicBezTo>
                    <a:pt x="196" y="14"/>
                    <a:pt x="197" y="16"/>
                    <a:pt x="197" y="17"/>
                  </a:cubicBezTo>
                  <a:cubicBezTo>
                    <a:pt x="198" y="38"/>
                    <a:pt x="199" y="58"/>
                    <a:pt x="199" y="79"/>
                  </a:cubicBezTo>
                  <a:cubicBezTo>
                    <a:pt x="200" y="93"/>
                    <a:pt x="197" y="106"/>
                    <a:pt x="197" y="120"/>
                  </a:cubicBezTo>
                  <a:cubicBezTo>
                    <a:pt x="196" y="140"/>
                    <a:pt x="192" y="160"/>
                    <a:pt x="188" y="179"/>
                  </a:cubicBezTo>
                  <a:cubicBezTo>
                    <a:pt x="180" y="207"/>
                    <a:pt x="171" y="234"/>
                    <a:pt x="156" y="259"/>
                  </a:cubicBezTo>
                  <a:cubicBezTo>
                    <a:pt x="145" y="277"/>
                    <a:pt x="133" y="294"/>
                    <a:pt x="120" y="309"/>
                  </a:cubicBezTo>
                  <a:cubicBezTo>
                    <a:pt x="100" y="331"/>
                    <a:pt x="76" y="349"/>
                    <a:pt x="51" y="363"/>
                  </a:cubicBezTo>
                  <a:cubicBezTo>
                    <a:pt x="49" y="364"/>
                    <a:pt x="48" y="364"/>
                    <a:pt x="46" y="364"/>
                  </a:cubicBezTo>
                  <a:cubicBezTo>
                    <a:pt x="52" y="358"/>
                    <a:pt x="56" y="351"/>
                    <a:pt x="63" y="346"/>
                  </a:cubicBezTo>
                  <a:cubicBezTo>
                    <a:pt x="72" y="339"/>
                    <a:pt x="70" y="329"/>
                    <a:pt x="64" y="323"/>
                  </a:cubicBezTo>
                  <a:cubicBezTo>
                    <a:pt x="51" y="309"/>
                    <a:pt x="37" y="296"/>
                    <a:pt x="23" y="282"/>
                  </a:cubicBezTo>
                  <a:cubicBezTo>
                    <a:pt x="18" y="277"/>
                    <a:pt x="12" y="276"/>
                    <a:pt x="5" y="279"/>
                  </a:cubicBezTo>
                  <a:close/>
                </a:path>
              </a:pathLst>
            </a:custGeom>
            <a:solidFill>
              <a:srgbClr val="804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9" name="Freeform 43">
              <a:extLst>
                <a:ext uri="{FF2B5EF4-FFF2-40B4-BE49-F238E27FC236}">
                  <a16:creationId xmlns:a16="http://schemas.microsoft.com/office/drawing/2014/main" id="{8E993BDE-EF17-129B-916B-CE75EADB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2713038"/>
              <a:ext cx="428625" cy="1323975"/>
            </a:xfrm>
            <a:custGeom>
              <a:avLst/>
              <a:gdLst>
                <a:gd name="T0" fmla="*/ 123 w 181"/>
                <a:gd name="T1" fmla="*/ 431 h 561"/>
                <a:gd name="T2" fmla="*/ 160 w 181"/>
                <a:gd name="T3" fmla="*/ 560 h 561"/>
                <a:gd name="T4" fmla="*/ 156 w 181"/>
                <a:gd name="T5" fmla="*/ 558 h 561"/>
                <a:gd name="T6" fmla="*/ 112 w 181"/>
                <a:gd name="T7" fmla="*/ 506 h 561"/>
                <a:gd name="T8" fmla="*/ 94 w 181"/>
                <a:gd name="T9" fmla="*/ 484 h 561"/>
                <a:gd name="T10" fmla="*/ 68 w 181"/>
                <a:gd name="T11" fmla="*/ 455 h 561"/>
                <a:gd name="T12" fmla="*/ 4 w 181"/>
                <a:gd name="T13" fmla="*/ 374 h 561"/>
                <a:gd name="T14" fmla="*/ 3 w 181"/>
                <a:gd name="T15" fmla="*/ 362 h 561"/>
                <a:gd name="T16" fmla="*/ 26 w 181"/>
                <a:gd name="T17" fmla="*/ 322 h 561"/>
                <a:gd name="T18" fmla="*/ 29 w 181"/>
                <a:gd name="T19" fmla="*/ 319 h 561"/>
                <a:gd name="T20" fmla="*/ 31 w 181"/>
                <a:gd name="T21" fmla="*/ 325 h 561"/>
                <a:gd name="T22" fmla="*/ 29 w 181"/>
                <a:gd name="T23" fmla="*/ 336 h 561"/>
                <a:gd name="T24" fmla="*/ 15 w 181"/>
                <a:gd name="T25" fmla="*/ 361 h 561"/>
                <a:gd name="T26" fmla="*/ 16 w 181"/>
                <a:gd name="T27" fmla="*/ 375 h 561"/>
                <a:gd name="T28" fmla="*/ 104 w 181"/>
                <a:gd name="T29" fmla="*/ 483 h 561"/>
                <a:gd name="T30" fmla="*/ 137 w 181"/>
                <a:gd name="T31" fmla="*/ 521 h 561"/>
                <a:gd name="T32" fmla="*/ 131 w 181"/>
                <a:gd name="T33" fmla="*/ 493 h 561"/>
                <a:gd name="T34" fmla="*/ 114 w 181"/>
                <a:gd name="T35" fmla="*/ 425 h 561"/>
                <a:gd name="T36" fmla="*/ 94 w 181"/>
                <a:gd name="T37" fmla="*/ 352 h 561"/>
                <a:gd name="T38" fmla="*/ 95 w 181"/>
                <a:gd name="T39" fmla="*/ 345 h 561"/>
                <a:gd name="T40" fmla="*/ 168 w 181"/>
                <a:gd name="T41" fmla="*/ 199 h 561"/>
                <a:gd name="T42" fmla="*/ 169 w 181"/>
                <a:gd name="T43" fmla="*/ 185 h 561"/>
                <a:gd name="T44" fmla="*/ 118 w 181"/>
                <a:gd name="T45" fmla="*/ 57 h 561"/>
                <a:gd name="T46" fmla="*/ 102 w 181"/>
                <a:gd name="T47" fmla="*/ 17 h 561"/>
                <a:gd name="T48" fmla="*/ 94 w 181"/>
                <a:gd name="T49" fmla="*/ 15 h 561"/>
                <a:gd name="T50" fmla="*/ 70 w 181"/>
                <a:gd name="T51" fmla="*/ 35 h 561"/>
                <a:gd name="T52" fmla="*/ 72 w 181"/>
                <a:gd name="T53" fmla="*/ 29 h 561"/>
                <a:gd name="T54" fmla="*/ 79 w 181"/>
                <a:gd name="T55" fmla="*/ 23 h 561"/>
                <a:gd name="T56" fmla="*/ 97 w 181"/>
                <a:gd name="T57" fmla="*/ 9 h 561"/>
                <a:gd name="T58" fmla="*/ 102 w 181"/>
                <a:gd name="T59" fmla="*/ 1 h 561"/>
                <a:gd name="T60" fmla="*/ 106 w 181"/>
                <a:gd name="T61" fmla="*/ 5 h 561"/>
                <a:gd name="T62" fmla="*/ 142 w 181"/>
                <a:gd name="T63" fmla="*/ 94 h 561"/>
                <a:gd name="T64" fmla="*/ 148 w 181"/>
                <a:gd name="T65" fmla="*/ 111 h 561"/>
                <a:gd name="T66" fmla="*/ 151 w 181"/>
                <a:gd name="T67" fmla="*/ 121 h 561"/>
                <a:gd name="T68" fmla="*/ 156 w 181"/>
                <a:gd name="T69" fmla="*/ 129 h 561"/>
                <a:gd name="T70" fmla="*/ 169 w 181"/>
                <a:gd name="T71" fmla="*/ 165 h 561"/>
                <a:gd name="T72" fmla="*/ 179 w 181"/>
                <a:gd name="T73" fmla="*/ 186 h 561"/>
                <a:gd name="T74" fmla="*/ 177 w 181"/>
                <a:gd name="T75" fmla="*/ 203 h 561"/>
                <a:gd name="T76" fmla="*/ 155 w 181"/>
                <a:gd name="T77" fmla="*/ 240 h 561"/>
                <a:gd name="T78" fmla="*/ 105 w 181"/>
                <a:gd name="T79" fmla="*/ 339 h 561"/>
                <a:gd name="T80" fmla="*/ 104 w 181"/>
                <a:gd name="T81" fmla="*/ 358 h 561"/>
                <a:gd name="T82" fmla="*/ 123 w 181"/>
                <a:gd name="T83" fmla="*/ 427 h 561"/>
                <a:gd name="T84" fmla="*/ 123 w 181"/>
                <a:gd name="T85" fmla="*/ 43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561">
                  <a:moveTo>
                    <a:pt x="123" y="431"/>
                  </a:moveTo>
                  <a:cubicBezTo>
                    <a:pt x="136" y="474"/>
                    <a:pt x="149" y="517"/>
                    <a:pt x="160" y="560"/>
                  </a:cubicBezTo>
                  <a:cubicBezTo>
                    <a:pt x="157" y="561"/>
                    <a:pt x="157" y="559"/>
                    <a:pt x="156" y="558"/>
                  </a:cubicBezTo>
                  <a:cubicBezTo>
                    <a:pt x="140" y="542"/>
                    <a:pt x="127" y="523"/>
                    <a:pt x="112" y="506"/>
                  </a:cubicBezTo>
                  <a:cubicBezTo>
                    <a:pt x="106" y="499"/>
                    <a:pt x="100" y="492"/>
                    <a:pt x="94" y="484"/>
                  </a:cubicBezTo>
                  <a:cubicBezTo>
                    <a:pt x="84" y="476"/>
                    <a:pt x="77" y="465"/>
                    <a:pt x="68" y="455"/>
                  </a:cubicBezTo>
                  <a:cubicBezTo>
                    <a:pt x="46" y="429"/>
                    <a:pt x="25" y="402"/>
                    <a:pt x="4" y="374"/>
                  </a:cubicBezTo>
                  <a:cubicBezTo>
                    <a:pt x="1" y="370"/>
                    <a:pt x="0" y="367"/>
                    <a:pt x="3" y="362"/>
                  </a:cubicBezTo>
                  <a:cubicBezTo>
                    <a:pt x="11" y="349"/>
                    <a:pt x="18" y="336"/>
                    <a:pt x="26" y="322"/>
                  </a:cubicBezTo>
                  <a:cubicBezTo>
                    <a:pt x="27" y="321"/>
                    <a:pt x="28" y="319"/>
                    <a:pt x="29" y="319"/>
                  </a:cubicBezTo>
                  <a:cubicBezTo>
                    <a:pt x="30" y="321"/>
                    <a:pt x="31" y="323"/>
                    <a:pt x="31" y="325"/>
                  </a:cubicBezTo>
                  <a:cubicBezTo>
                    <a:pt x="35" y="330"/>
                    <a:pt x="31" y="333"/>
                    <a:pt x="29" y="336"/>
                  </a:cubicBezTo>
                  <a:cubicBezTo>
                    <a:pt x="25" y="345"/>
                    <a:pt x="20" y="353"/>
                    <a:pt x="15" y="361"/>
                  </a:cubicBezTo>
                  <a:cubicBezTo>
                    <a:pt x="12" y="366"/>
                    <a:pt x="12" y="370"/>
                    <a:pt x="16" y="375"/>
                  </a:cubicBezTo>
                  <a:cubicBezTo>
                    <a:pt x="46" y="411"/>
                    <a:pt x="74" y="448"/>
                    <a:pt x="104" y="483"/>
                  </a:cubicBezTo>
                  <a:cubicBezTo>
                    <a:pt x="115" y="496"/>
                    <a:pt x="127" y="508"/>
                    <a:pt x="137" y="521"/>
                  </a:cubicBezTo>
                  <a:cubicBezTo>
                    <a:pt x="137" y="511"/>
                    <a:pt x="131" y="503"/>
                    <a:pt x="131" y="493"/>
                  </a:cubicBezTo>
                  <a:cubicBezTo>
                    <a:pt x="125" y="471"/>
                    <a:pt x="120" y="448"/>
                    <a:pt x="114" y="425"/>
                  </a:cubicBezTo>
                  <a:cubicBezTo>
                    <a:pt x="107" y="401"/>
                    <a:pt x="101" y="377"/>
                    <a:pt x="94" y="352"/>
                  </a:cubicBezTo>
                  <a:cubicBezTo>
                    <a:pt x="93" y="350"/>
                    <a:pt x="94" y="347"/>
                    <a:pt x="95" y="345"/>
                  </a:cubicBezTo>
                  <a:cubicBezTo>
                    <a:pt x="117" y="295"/>
                    <a:pt x="140" y="246"/>
                    <a:pt x="168" y="199"/>
                  </a:cubicBezTo>
                  <a:cubicBezTo>
                    <a:pt x="171" y="194"/>
                    <a:pt x="171" y="190"/>
                    <a:pt x="169" y="185"/>
                  </a:cubicBezTo>
                  <a:cubicBezTo>
                    <a:pt x="152" y="142"/>
                    <a:pt x="135" y="100"/>
                    <a:pt x="118" y="57"/>
                  </a:cubicBezTo>
                  <a:cubicBezTo>
                    <a:pt x="112" y="44"/>
                    <a:pt x="107" y="31"/>
                    <a:pt x="102" y="17"/>
                  </a:cubicBezTo>
                  <a:cubicBezTo>
                    <a:pt x="100" y="11"/>
                    <a:pt x="97" y="13"/>
                    <a:pt x="94" y="15"/>
                  </a:cubicBezTo>
                  <a:cubicBezTo>
                    <a:pt x="86" y="22"/>
                    <a:pt x="78" y="28"/>
                    <a:pt x="70" y="35"/>
                  </a:cubicBezTo>
                  <a:cubicBezTo>
                    <a:pt x="69" y="33"/>
                    <a:pt x="69" y="30"/>
                    <a:pt x="72" y="29"/>
                  </a:cubicBezTo>
                  <a:cubicBezTo>
                    <a:pt x="75" y="28"/>
                    <a:pt x="77" y="24"/>
                    <a:pt x="79" y="23"/>
                  </a:cubicBezTo>
                  <a:cubicBezTo>
                    <a:pt x="87" y="20"/>
                    <a:pt x="89" y="10"/>
                    <a:pt x="97" y="9"/>
                  </a:cubicBezTo>
                  <a:cubicBezTo>
                    <a:pt x="99" y="8"/>
                    <a:pt x="102" y="5"/>
                    <a:pt x="102" y="1"/>
                  </a:cubicBezTo>
                  <a:cubicBezTo>
                    <a:pt x="106" y="0"/>
                    <a:pt x="106" y="3"/>
                    <a:pt x="106" y="5"/>
                  </a:cubicBezTo>
                  <a:cubicBezTo>
                    <a:pt x="118" y="35"/>
                    <a:pt x="130" y="64"/>
                    <a:pt x="142" y="94"/>
                  </a:cubicBezTo>
                  <a:cubicBezTo>
                    <a:pt x="144" y="99"/>
                    <a:pt x="147" y="105"/>
                    <a:pt x="148" y="111"/>
                  </a:cubicBezTo>
                  <a:cubicBezTo>
                    <a:pt x="149" y="114"/>
                    <a:pt x="146" y="119"/>
                    <a:pt x="151" y="121"/>
                  </a:cubicBezTo>
                  <a:cubicBezTo>
                    <a:pt x="154" y="123"/>
                    <a:pt x="155" y="126"/>
                    <a:pt x="156" y="129"/>
                  </a:cubicBezTo>
                  <a:cubicBezTo>
                    <a:pt x="159" y="142"/>
                    <a:pt x="166" y="153"/>
                    <a:pt x="169" y="165"/>
                  </a:cubicBezTo>
                  <a:cubicBezTo>
                    <a:pt x="171" y="172"/>
                    <a:pt x="176" y="179"/>
                    <a:pt x="179" y="186"/>
                  </a:cubicBezTo>
                  <a:cubicBezTo>
                    <a:pt x="181" y="192"/>
                    <a:pt x="180" y="197"/>
                    <a:pt x="177" y="203"/>
                  </a:cubicBezTo>
                  <a:cubicBezTo>
                    <a:pt x="170" y="215"/>
                    <a:pt x="163" y="227"/>
                    <a:pt x="155" y="240"/>
                  </a:cubicBezTo>
                  <a:cubicBezTo>
                    <a:pt x="136" y="272"/>
                    <a:pt x="120" y="305"/>
                    <a:pt x="105" y="339"/>
                  </a:cubicBezTo>
                  <a:cubicBezTo>
                    <a:pt x="102" y="345"/>
                    <a:pt x="101" y="351"/>
                    <a:pt x="104" y="358"/>
                  </a:cubicBezTo>
                  <a:cubicBezTo>
                    <a:pt x="111" y="381"/>
                    <a:pt x="117" y="404"/>
                    <a:pt x="123" y="427"/>
                  </a:cubicBezTo>
                  <a:cubicBezTo>
                    <a:pt x="124" y="428"/>
                    <a:pt x="124" y="430"/>
                    <a:pt x="123" y="431"/>
                  </a:cubicBezTo>
                  <a:close/>
                </a:path>
              </a:pathLst>
            </a:custGeom>
            <a:solidFill>
              <a:srgbClr val="603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0" name="Freeform 44">
              <a:extLst>
                <a:ext uri="{FF2B5EF4-FFF2-40B4-BE49-F238E27FC236}">
                  <a16:creationId xmlns:a16="http://schemas.microsoft.com/office/drawing/2014/main" id="{0CE48507-C679-1EB4-F734-76B14126E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2625726"/>
              <a:ext cx="255588" cy="1104900"/>
            </a:xfrm>
            <a:custGeom>
              <a:avLst/>
              <a:gdLst>
                <a:gd name="T0" fmla="*/ 59 w 108"/>
                <a:gd name="T1" fmla="*/ 149 h 468"/>
                <a:gd name="T2" fmla="*/ 34 w 108"/>
                <a:gd name="T3" fmla="*/ 88 h 468"/>
                <a:gd name="T4" fmla="*/ 18 w 108"/>
                <a:gd name="T5" fmla="*/ 46 h 468"/>
                <a:gd name="T6" fmla="*/ 14 w 108"/>
                <a:gd name="T7" fmla="*/ 38 h 468"/>
                <a:gd name="T8" fmla="*/ 0 w 108"/>
                <a:gd name="T9" fmla="*/ 0 h 468"/>
                <a:gd name="T10" fmla="*/ 15 w 108"/>
                <a:gd name="T11" fmla="*/ 31 h 468"/>
                <a:gd name="T12" fmla="*/ 58 w 108"/>
                <a:gd name="T13" fmla="*/ 120 h 468"/>
                <a:gd name="T14" fmla="*/ 83 w 108"/>
                <a:gd name="T15" fmla="*/ 175 h 468"/>
                <a:gd name="T16" fmla="*/ 105 w 108"/>
                <a:gd name="T17" fmla="*/ 220 h 468"/>
                <a:gd name="T18" fmla="*/ 105 w 108"/>
                <a:gd name="T19" fmla="*/ 235 h 468"/>
                <a:gd name="T20" fmla="*/ 62 w 108"/>
                <a:gd name="T21" fmla="*/ 314 h 468"/>
                <a:gd name="T22" fmla="*/ 24 w 108"/>
                <a:gd name="T23" fmla="*/ 382 h 468"/>
                <a:gd name="T24" fmla="*/ 22 w 108"/>
                <a:gd name="T25" fmla="*/ 391 h 468"/>
                <a:gd name="T26" fmla="*/ 36 w 108"/>
                <a:gd name="T27" fmla="*/ 464 h 468"/>
                <a:gd name="T28" fmla="*/ 35 w 108"/>
                <a:gd name="T29" fmla="*/ 468 h 468"/>
                <a:gd name="T30" fmla="*/ 14 w 108"/>
                <a:gd name="T31" fmla="*/ 397 h 468"/>
                <a:gd name="T32" fmla="*/ 15 w 108"/>
                <a:gd name="T33" fmla="*/ 374 h 468"/>
                <a:gd name="T34" fmla="*/ 75 w 108"/>
                <a:gd name="T35" fmla="*/ 260 h 468"/>
                <a:gd name="T36" fmla="*/ 87 w 108"/>
                <a:gd name="T37" fmla="*/ 239 h 468"/>
                <a:gd name="T38" fmla="*/ 88 w 108"/>
                <a:gd name="T39" fmla="*/ 222 h 468"/>
                <a:gd name="T40" fmla="*/ 78 w 108"/>
                <a:gd name="T41" fmla="*/ 204 h 468"/>
                <a:gd name="T42" fmla="*/ 68 w 108"/>
                <a:gd name="T43" fmla="*/ 171 h 468"/>
                <a:gd name="T44" fmla="*/ 62 w 108"/>
                <a:gd name="T45" fmla="*/ 158 h 468"/>
                <a:gd name="T46" fmla="*/ 59 w 108"/>
                <a:gd name="T47" fmla="*/ 14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468">
                  <a:moveTo>
                    <a:pt x="59" y="149"/>
                  </a:moveTo>
                  <a:cubicBezTo>
                    <a:pt x="51" y="129"/>
                    <a:pt x="42" y="108"/>
                    <a:pt x="34" y="88"/>
                  </a:cubicBezTo>
                  <a:cubicBezTo>
                    <a:pt x="29" y="74"/>
                    <a:pt x="22" y="60"/>
                    <a:pt x="18" y="46"/>
                  </a:cubicBezTo>
                  <a:cubicBezTo>
                    <a:pt x="17" y="43"/>
                    <a:pt x="16" y="40"/>
                    <a:pt x="14" y="38"/>
                  </a:cubicBezTo>
                  <a:cubicBezTo>
                    <a:pt x="11" y="25"/>
                    <a:pt x="4" y="13"/>
                    <a:pt x="0" y="0"/>
                  </a:cubicBezTo>
                  <a:cubicBezTo>
                    <a:pt x="7" y="9"/>
                    <a:pt x="10" y="20"/>
                    <a:pt x="15" y="31"/>
                  </a:cubicBezTo>
                  <a:cubicBezTo>
                    <a:pt x="30" y="60"/>
                    <a:pt x="44" y="90"/>
                    <a:pt x="58" y="120"/>
                  </a:cubicBezTo>
                  <a:cubicBezTo>
                    <a:pt x="66" y="138"/>
                    <a:pt x="74" y="157"/>
                    <a:pt x="83" y="175"/>
                  </a:cubicBezTo>
                  <a:cubicBezTo>
                    <a:pt x="91" y="190"/>
                    <a:pt x="98" y="205"/>
                    <a:pt x="105" y="220"/>
                  </a:cubicBezTo>
                  <a:cubicBezTo>
                    <a:pt x="108" y="226"/>
                    <a:pt x="108" y="230"/>
                    <a:pt x="105" y="235"/>
                  </a:cubicBezTo>
                  <a:cubicBezTo>
                    <a:pt x="90" y="261"/>
                    <a:pt x="76" y="288"/>
                    <a:pt x="62" y="314"/>
                  </a:cubicBezTo>
                  <a:cubicBezTo>
                    <a:pt x="49" y="336"/>
                    <a:pt x="36" y="359"/>
                    <a:pt x="24" y="382"/>
                  </a:cubicBezTo>
                  <a:cubicBezTo>
                    <a:pt x="22" y="384"/>
                    <a:pt x="21" y="387"/>
                    <a:pt x="22" y="391"/>
                  </a:cubicBezTo>
                  <a:cubicBezTo>
                    <a:pt x="27" y="415"/>
                    <a:pt x="31" y="439"/>
                    <a:pt x="36" y="464"/>
                  </a:cubicBezTo>
                  <a:cubicBezTo>
                    <a:pt x="36" y="465"/>
                    <a:pt x="36" y="467"/>
                    <a:pt x="35" y="468"/>
                  </a:cubicBezTo>
                  <a:cubicBezTo>
                    <a:pt x="28" y="444"/>
                    <a:pt x="21" y="421"/>
                    <a:pt x="14" y="397"/>
                  </a:cubicBezTo>
                  <a:cubicBezTo>
                    <a:pt x="12" y="389"/>
                    <a:pt x="11" y="382"/>
                    <a:pt x="15" y="374"/>
                  </a:cubicBezTo>
                  <a:cubicBezTo>
                    <a:pt x="33" y="335"/>
                    <a:pt x="52" y="297"/>
                    <a:pt x="75" y="260"/>
                  </a:cubicBezTo>
                  <a:cubicBezTo>
                    <a:pt x="79" y="253"/>
                    <a:pt x="83" y="246"/>
                    <a:pt x="87" y="239"/>
                  </a:cubicBezTo>
                  <a:cubicBezTo>
                    <a:pt x="91" y="234"/>
                    <a:pt x="92" y="228"/>
                    <a:pt x="88" y="222"/>
                  </a:cubicBezTo>
                  <a:cubicBezTo>
                    <a:pt x="84" y="216"/>
                    <a:pt x="85" y="208"/>
                    <a:pt x="78" y="204"/>
                  </a:cubicBezTo>
                  <a:cubicBezTo>
                    <a:pt x="79" y="191"/>
                    <a:pt x="70" y="182"/>
                    <a:pt x="68" y="171"/>
                  </a:cubicBezTo>
                  <a:cubicBezTo>
                    <a:pt x="67" y="166"/>
                    <a:pt x="64" y="162"/>
                    <a:pt x="62" y="158"/>
                  </a:cubicBezTo>
                  <a:cubicBezTo>
                    <a:pt x="58" y="156"/>
                    <a:pt x="60" y="152"/>
                    <a:pt x="59" y="149"/>
                  </a:cubicBezTo>
                  <a:close/>
                </a:path>
              </a:pathLst>
            </a:custGeom>
            <a:solidFill>
              <a:srgbClr val="CD9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1" name="Freeform 45">
              <a:extLst>
                <a:ext uri="{FF2B5EF4-FFF2-40B4-BE49-F238E27FC236}">
                  <a16:creationId xmlns:a16="http://schemas.microsoft.com/office/drawing/2014/main" id="{52761D55-0143-81E7-BB84-CAEBD64C0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3" y="2994026"/>
              <a:ext cx="265113" cy="860425"/>
            </a:xfrm>
            <a:custGeom>
              <a:avLst/>
              <a:gdLst>
                <a:gd name="T0" fmla="*/ 47 w 112"/>
                <a:gd name="T1" fmla="*/ 200 h 365"/>
                <a:gd name="T2" fmla="*/ 23 w 112"/>
                <a:gd name="T3" fmla="*/ 242 h 365"/>
                <a:gd name="T4" fmla="*/ 24 w 112"/>
                <a:gd name="T5" fmla="*/ 255 h 365"/>
                <a:gd name="T6" fmla="*/ 112 w 112"/>
                <a:gd name="T7" fmla="*/ 365 h 365"/>
                <a:gd name="T8" fmla="*/ 102 w 112"/>
                <a:gd name="T9" fmla="*/ 357 h 365"/>
                <a:gd name="T10" fmla="*/ 38 w 112"/>
                <a:gd name="T11" fmla="*/ 298 h 365"/>
                <a:gd name="T12" fmla="*/ 4 w 112"/>
                <a:gd name="T13" fmla="*/ 267 h 365"/>
                <a:gd name="T14" fmla="*/ 2 w 112"/>
                <a:gd name="T15" fmla="*/ 256 h 365"/>
                <a:gd name="T16" fmla="*/ 26 w 112"/>
                <a:gd name="T17" fmla="*/ 209 h 365"/>
                <a:gd name="T18" fmla="*/ 25 w 112"/>
                <a:gd name="T19" fmla="*/ 198 h 365"/>
                <a:gd name="T20" fmla="*/ 36 w 112"/>
                <a:gd name="T21" fmla="*/ 188 h 365"/>
                <a:gd name="T22" fmla="*/ 45 w 112"/>
                <a:gd name="T23" fmla="*/ 169 h 365"/>
                <a:gd name="T24" fmla="*/ 49 w 112"/>
                <a:gd name="T25" fmla="*/ 160 h 365"/>
                <a:gd name="T26" fmla="*/ 39 w 112"/>
                <a:gd name="T27" fmla="*/ 161 h 365"/>
                <a:gd name="T28" fmla="*/ 47 w 112"/>
                <a:gd name="T29" fmla="*/ 156 h 365"/>
                <a:gd name="T30" fmla="*/ 54 w 112"/>
                <a:gd name="T31" fmla="*/ 153 h 365"/>
                <a:gd name="T32" fmla="*/ 73 w 112"/>
                <a:gd name="T33" fmla="*/ 114 h 365"/>
                <a:gd name="T34" fmla="*/ 72 w 112"/>
                <a:gd name="T35" fmla="*/ 106 h 365"/>
                <a:gd name="T36" fmla="*/ 23 w 112"/>
                <a:gd name="T37" fmla="*/ 23 h 365"/>
                <a:gd name="T38" fmla="*/ 11 w 112"/>
                <a:gd name="T39" fmla="*/ 3 h 365"/>
                <a:gd name="T40" fmla="*/ 11 w 112"/>
                <a:gd name="T41" fmla="*/ 0 h 365"/>
                <a:gd name="T42" fmla="*/ 91 w 112"/>
                <a:gd name="T43" fmla="*/ 101 h 365"/>
                <a:gd name="T44" fmla="*/ 91 w 112"/>
                <a:gd name="T45" fmla="*/ 115 h 365"/>
                <a:gd name="T46" fmla="*/ 71 w 112"/>
                <a:gd name="T47" fmla="*/ 155 h 365"/>
                <a:gd name="T48" fmla="*/ 47 w 112"/>
                <a:gd name="T49" fmla="*/ 20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365">
                  <a:moveTo>
                    <a:pt x="47" y="200"/>
                  </a:moveTo>
                  <a:cubicBezTo>
                    <a:pt x="39" y="214"/>
                    <a:pt x="31" y="228"/>
                    <a:pt x="23" y="242"/>
                  </a:cubicBezTo>
                  <a:cubicBezTo>
                    <a:pt x="20" y="247"/>
                    <a:pt x="20" y="250"/>
                    <a:pt x="24" y="255"/>
                  </a:cubicBezTo>
                  <a:cubicBezTo>
                    <a:pt x="53" y="292"/>
                    <a:pt x="83" y="329"/>
                    <a:pt x="112" y="365"/>
                  </a:cubicBezTo>
                  <a:cubicBezTo>
                    <a:pt x="107" y="365"/>
                    <a:pt x="105" y="360"/>
                    <a:pt x="102" y="357"/>
                  </a:cubicBezTo>
                  <a:cubicBezTo>
                    <a:pt x="81" y="337"/>
                    <a:pt x="60" y="318"/>
                    <a:pt x="38" y="298"/>
                  </a:cubicBezTo>
                  <a:cubicBezTo>
                    <a:pt x="27" y="288"/>
                    <a:pt x="16" y="277"/>
                    <a:pt x="4" y="267"/>
                  </a:cubicBezTo>
                  <a:cubicBezTo>
                    <a:pt x="0" y="263"/>
                    <a:pt x="0" y="260"/>
                    <a:pt x="2" y="256"/>
                  </a:cubicBezTo>
                  <a:cubicBezTo>
                    <a:pt x="10" y="240"/>
                    <a:pt x="18" y="224"/>
                    <a:pt x="26" y="209"/>
                  </a:cubicBezTo>
                  <a:cubicBezTo>
                    <a:pt x="28" y="205"/>
                    <a:pt x="30" y="202"/>
                    <a:pt x="25" y="198"/>
                  </a:cubicBezTo>
                  <a:cubicBezTo>
                    <a:pt x="34" y="200"/>
                    <a:pt x="36" y="192"/>
                    <a:pt x="36" y="188"/>
                  </a:cubicBezTo>
                  <a:cubicBezTo>
                    <a:pt x="36" y="180"/>
                    <a:pt x="40" y="175"/>
                    <a:pt x="45" y="169"/>
                  </a:cubicBezTo>
                  <a:cubicBezTo>
                    <a:pt x="48" y="167"/>
                    <a:pt x="51" y="162"/>
                    <a:pt x="49" y="160"/>
                  </a:cubicBezTo>
                  <a:cubicBezTo>
                    <a:pt x="47" y="156"/>
                    <a:pt x="42" y="159"/>
                    <a:pt x="39" y="161"/>
                  </a:cubicBezTo>
                  <a:cubicBezTo>
                    <a:pt x="41" y="157"/>
                    <a:pt x="43" y="154"/>
                    <a:pt x="47" y="156"/>
                  </a:cubicBezTo>
                  <a:cubicBezTo>
                    <a:pt x="51" y="158"/>
                    <a:pt x="53" y="156"/>
                    <a:pt x="54" y="153"/>
                  </a:cubicBezTo>
                  <a:cubicBezTo>
                    <a:pt x="60" y="140"/>
                    <a:pt x="66" y="127"/>
                    <a:pt x="73" y="114"/>
                  </a:cubicBezTo>
                  <a:cubicBezTo>
                    <a:pt x="74" y="111"/>
                    <a:pt x="73" y="108"/>
                    <a:pt x="72" y="106"/>
                  </a:cubicBezTo>
                  <a:cubicBezTo>
                    <a:pt x="56" y="78"/>
                    <a:pt x="39" y="51"/>
                    <a:pt x="23" y="23"/>
                  </a:cubicBezTo>
                  <a:cubicBezTo>
                    <a:pt x="19" y="16"/>
                    <a:pt x="15" y="9"/>
                    <a:pt x="11" y="3"/>
                  </a:cubicBezTo>
                  <a:cubicBezTo>
                    <a:pt x="10" y="2"/>
                    <a:pt x="10" y="1"/>
                    <a:pt x="11" y="0"/>
                  </a:cubicBezTo>
                  <a:cubicBezTo>
                    <a:pt x="39" y="33"/>
                    <a:pt x="64" y="68"/>
                    <a:pt x="91" y="101"/>
                  </a:cubicBezTo>
                  <a:cubicBezTo>
                    <a:pt x="95" y="107"/>
                    <a:pt x="93" y="111"/>
                    <a:pt x="91" y="115"/>
                  </a:cubicBezTo>
                  <a:cubicBezTo>
                    <a:pt x="82" y="128"/>
                    <a:pt x="78" y="142"/>
                    <a:pt x="71" y="155"/>
                  </a:cubicBezTo>
                  <a:cubicBezTo>
                    <a:pt x="63" y="170"/>
                    <a:pt x="55" y="185"/>
                    <a:pt x="47" y="200"/>
                  </a:cubicBezTo>
                  <a:close/>
                </a:path>
              </a:pathLst>
            </a:custGeom>
            <a:solidFill>
              <a:srgbClr val="CD9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2" name="Freeform 46">
              <a:extLst>
                <a:ext uri="{FF2B5EF4-FFF2-40B4-BE49-F238E27FC236}">
                  <a16:creationId xmlns:a16="http://schemas.microsoft.com/office/drawing/2014/main" id="{B26F2AB3-77B8-C135-D443-273ED5DDF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3348038"/>
              <a:ext cx="307975" cy="606425"/>
            </a:xfrm>
            <a:custGeom>
              <a:avLst/>
              <a:gdLst>
                <a:gd name="T0" fmla="*/ 121 w 130"/>
                <a:gd name="T1" fmla="*/ 224 h 257"/>
                <a:gd name="T2" fmla="*/ 130 w 130"/>
                <a:gd name="T3" fmla="*/ 257 h 257"/>
                <a:gd name="T4" fmla="*/ 110 w 130"/>
                <a:gd name="T5" fmla="*/ 235 h 257"/>
                <a:gd name="T6" fmla="*/ 15 w 130"/>
                <a:gd name="T7" fmla="*/ 120 h 257"/>
                <a:gd name="T8" fmla="*/ 4 w 130"/>
                <a:gd name="T9" fmla="*/ 106 h 257"/>
                <a:gd name="T10" fmla="*/ 2 w 130"/>
                <a:gd name="T11" fmla="*/ 93 h 257"/>
                <a:gd name="T12" fmla="*/ 21 w 130"/>
                <a:gd name="T13" fmla="*/ 59 h 257"/>
                <a:gd name="T14" fmla="*/ 21 w 130"/>
                <a:gd name="T15" fmla="*/ 56 h 257"/>
                <a:gd name="T16" fmla="*/ 42 w 130"/>
                <a:gd name="T17" fmla="*/ 21 h 257"/>
                <a:gd name="T18" fmla="*/ 53 w 130"/>
                <a:gd name="T19" fmla="*/ 0 h 257"/>
                <a:gd name="T20" fmla="*/ 64 w 130"/>
                <a:gd name="T21" fmla="*/ 16 h 257"/>
                <a:gd name="T22" fmla="*/ 66 w 130"/>
                <a:gd name="T23" fmla="*/ 17 h 257"/>
                <a:gd name="T24" fmla="*/ 52 w 130"/>
                <a:gd name="T25" fmla="*/ 40 h 257"/>
                <a:gd name="T26" fmla="*/ 36 w 130"/>
                <a:gd name="T27" fmla="*/ 73 h 257"/>
                <a:gd name="T28" fmla="*/ 26 w 130"/>
                <a:gd name="T29" fmla="*/ 93 h 257"/>
                <a:gd name="T30" fmla="*/ 27 w 130"/>
                <a:gd name="T31" fmla="*/ 103 h 257"/>
                <a:gd name="T32" fmla="*/ 64 w 130"/>
                <a:gd name="T33" fmla="*/ 153 h 257"/>
                <a:gd name="T34" fmla="*/ 89 w 130"/>
                <a:gd name="T35" fmla="*/ 185 h 257"/>
                <a:gd name="T36" fmla="*/ 111 w 130"/>
                <a:gd name="T37" fmla="*/ 212 h 257"/>
                <a:gd name="T38" fmla="*/ 121 w 130"/>
                <a:gd name="T39" fmla="*/ 2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257">
                  <a:moveTo>
                    <a:pt x="121" y="224"/>
                  </a:moveTo>
                  <a:cubicBezTo>
                    <a:pt x="126" y="235"/>
                    <a:pt x="128" y="245"/>
                    <a:pt x="130" y="257"/>
                  </a:cubicBezTo>
                  <a:cubicBezTo>
                    <a:pt x="123" y="250"/>
                    <a:pt x="116" y="242"/>
                    <a:pt x="110" y="235"/>
                  </a:cubicBezTo>
                  <a:cubicBezTo>
                    <a:pt x="77" y="197"/>
                    <a:pt x="46" y="158"/>
                    <a:pt x="15" y="120"/>
                  </a:cubicBezTo>
                  <a:cubicBezTo>
                    <a:pt x="11" y="115"/>
                    <a:pt x="8" y="110"/>
                    <a:pt x="4" y="106"/>
                  </a:cubicBezTo>
                  <a:cubicBezTo>
                    <a:pt x="0" y="101"/>
                    <a:pt x="0" y="98"/>
                    <a:pt x="2" y="93"/>
                  </a:cubicBezTo>
                  <a:cubicBezTo>
                    <a:pt x="9" y="82"/>
                    <a:pt x="16" y="71"/>
                    <a:pt x="21" y="59"/>
                  </a:cubicBezTo>
                  <a:cubicBezTo>
                    <a:pt x="21" y="58"/>
                    <a:pt x="21" y="57"/>
                    <a:pt x="21" y="56"/>
                  </a:cubicBezTo>
                  <a:cubicBezTo>
                    <a:pt x="30" y="45"/>
                    <a:pt x="36" y="33"/>
                    <a:pt x="42" y="21"/>
                  </a:cubicBezTo>
                  <a:cubicBezTo>
                    <a:pt x="46" y="14"/>
                    <a:pt x="49" y="7"/>
                    <a:pt x="53" y="0"/>
                  </a:cubicBezTo>
                  <a:cubicBezTo>
                    <a:pt x="54" y="7"/>
                    <a:pt x="62" y="9"/>
                    <a:pt x="64" y="16"/>
                  </a:cubicBezTo>
                  <a:cubicBezTo>
                    <a:pt x="65" y="16"/>
                    <a:pt x="68" y="16"/>
                    <a:pt x="66" y="17"/>
                  </a:cubicBezTo>
                  <a:cubicBezTo>
                    <a:pt x="57" y="23"/>
                    <a:pt x="56" y="32"/>
                    <a:pt x="52" y="40"/>
                  </a:cubicBezTo>
                  <a:cubicBezTo>
                    <a:pt x="46" y="51"/>
                    <a:pt x="41" y="62"/>
                    <a:pt x="36" y="73"/>
                  </a:cubicBezTo>
                  <a:cubicBezTo>
                    <a:pt x="32" y="80"/>
                    <a:pt x="30" y="87"/>
                    <a:pt x="26" y="93"/>
                  </a:cubicBezTo>
                  <a:cubicBezTo>
                    <a:pt x="24" y="97"/>
                    <a:pt x="25" y="100"/>
                    <a:pt x="27" y="103"/>
                  </a:cubicBezTo>
                  <a:cubicBezTo>
                    <a:pt x="38" y="121"/>
                    <a:pt x="51" y="137"/>
                    <a:pt x="64" y="153"/>
                  </a:cubicBezTo>
                  <a:cubicBezTo>
                    <a:pt x="73" y="163"/>
                    <a:pt x="80" y="175"/>
                    <a:pt x="89" y="185"/>
                  </a:cubicBezTo>
                  <a:cubicBezTo>
                    <a:pt x="96" y="194"/>
                    <a:pt x="104" y="203"/>
                    <a:pt x="111" y="212"/>
                  </a:cubicBezTo>
                  <a:cubicBezTo>
                    <a:pt x="115" y="216"/>
                    <a:pt x="118" y="220"/>
                    <a:pt x="121" y="224"/>
                  </a:cubicBezTo>
                  <a:close/>
                </a:path>
              </a:pathLst>
            </a:custGeom>
            <a:solidFill>
              <a:srgbClr val="D2A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3" name="Freeform 47">
              <a:extLst>
                <a:ext uri="{FF2B5EF4-FFF2-40B4-BE49-F238E27FC236}">
                  <a16:creationId xmlns:a16="http://schemas.microsoft.com/office/drawing/2014/main" id="{122E073B-4893-02A3-0D29-F334B04FC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088" y="2974976"/>
              <a:ext cx="198438" cy="258763"/>
            </a:xfrm>
            <a:custGeom>
              <a:avLst/>
              <a:gdLst>
                <a:gd name="T0" fmla="*/ 8 w 84"/>
                <a:gd name="T1" fmla="*/ 0 h 110"/>
                <a:gd name="T2" fmla="*/ 25 w 84"/>
                <a:gd name="T3" fmla="*/ 19 h 110"/>
                <a:gd name="T4" fmla="*/ 46 w 84"/>
                <a:gd name="T5" fmla="*/ 45 h 110"/>
                <a:gd name="T6" fmla="*/ 72 w 84"/>
                <a:gd name="T7" fmla="*/ 81 h 110"/>
                <a:gd name="T8" fmla="*/ 79 w 84"/>
                <a:gd name="T9" fmla="*/ 90 h 110"/>
                <a:gd name="T10" fmla="*/ 78 w 84"/>
                <a:gd name="T11" fmla="*/ 104 h 110"/>
                <a:gd name="T12" fmla="*/ 75 w 84"/>
                <a:gd name="T13" fmla="*/ 110 h 110"/>
                <a:gd name="T14" fmla="*/ 31 w 84"/>
                <a:gd name="T15" fmla="*/ 53 h 110"/>
                <a:gd name="T16" fmla="*/ 3 w 84"/>
                <a:gd name="T17" fmla="*/ 19 h 110"/>
                <a:gd name="T18" fmla="*/ 2 w 84"/>
                <a:gd name="T19" fmla="*/ 13 h 110"/>
                <a:gd name="T20" fmla="*/ 8 w 84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10">
                  <a:moveTo>
                    <a:pt x="8" y="0"/>
                  </a:moveTo>
                  <a:cubicBezTo>
                    <a:pt x="16" y="4"/>
                    <a:pt x="20" y="12"/>
                    <a:pt x="25" y="19"/>
                  </a:cubicBezTo>
                  <a:cubicBezTo>
                    <a:pt x="32" y="28"/>
                    <a:pt x="39" y="36"/>
                    <a:pt x="46" y="45"/>
                  </a:cubicBezTo>
                  <a:cubicBezTo>
                    <a:pt x="55" y="57"/>
                    <a:pt x="63" y="69"/>
                    <a:pt x="72" y="81"/>
                  </a:cubicBezTo>
                  <a:cubicBezTo>
                    <a:pt x="74" y="84"/>
                    <a:pt x="76" y="87"/>
                    <a:pt x="79" y="90"/>
                  </a:cubicBezTo>
                  <a:cubicBezTo>
                    <a:pt x="84" y="95"/>
                    <a:pt x="83" y="100"/>
                    <a:pt x="78" y="104"/>
                  </a:cubicBezTo>
                  <a:cubicBezTo>
                    <a:pt x="76" y="106"/>
                    <a:pt x="76" y="108"/>
                    <a:pt x="75" y="110"/>
                  </a:cubicBezTo>
                  <a:cubicBezTo>
                    <a:pt x="60" y="91"/>
                    <a:pt x="46" y="72"/>
                    <a:pt x="31" y="53"/>
                  </a:cubicBezTo>
                  <a:cubicBezTo>
                    <a:pt x="22" y="41"/>
                    <a:pt x="12" y="30"/>
                    <a:pt x="3" y="19"/>
                  </a:cubicBezTo>
                  <a:cubicBezTo>
                    <a:pt x="2" y="17"/>
                    <a:pt x="0" y="15"/>
                    <a:pt x="2" y="13"/>
                  </a:cubicBezTo>
                  <a:cubicBezTo>
                    <a:pt x="4" y="8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D1A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4" name="Freeform 48">
              <a:extLst>
                <a:ext uri="{FF2B5EF4-FFF2-40B4-BE49-F238E27FC236}">
                  <a16:creationId xmlns:a16="http://schemas.microsoft.com/office/drawing/2014/main" id="{F5E28CBB-A756-5594-6205-1180778C8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3257551"/>
              <a:ext cx="38100" cy="104775"/>
            </a:xfrm>
            <a:custGeom>
              <a:avLst/>
              <a:gdLst>
                <a:gd name="T0" fmla="*/ 16 w 16"/>
                <a:gd name="T1" fmla="*/ 0 h 44"/>
                <a:gd name="T2" fmla="*/ 10 w 16"/>
                <a:gd name="T3" fmla="*/ 23 h 44"/>
                <a:gd name="T4" fmla="*/ 12 w 16"/>
                <a:gd name="T5" fmla="*/ 33 h 44"/>
                <a:gd name="T6" fmla="*/ 16 w 16"/>
                <a:gd name="T7" fmla="*/ 41 h 44"/>
                <a:gd name="T8" fmla="*/ 6 w 16"/>
                <a:gd name="T9" fmla="*/ 39 h 44"/>
                <a:gd name="T10" fmla="*/ 0 w 16"/>
                <a:gd name="T11" fmla="*/ 34 h 44"/>
                <a:gd name="T12" fmla="*/ 14 w 16"/>
                <a:gd name="T13" fmla="*/ 1 h 44"/>
                <a:gd name="T14" fmla="*/ 16 w 16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cubicBezTo>
                    <a:pt x="15" y="8"/>
                    <a:pt x="14" y="16"/>
                    <a:pt x="10" y="23"/>
                  </a:cubicBezTo>
                  <a:cubicBezTo>
                    <a:pt x="7" y="26"/>
                    <a:pt x="9" y="31"/>
                    <a:pt x="12" y="33"/>
                  </a:cubicBezTo>
                  <a:cubicBezTo>
                    <a:pt x="14" y="36"/>
                    <a:pt x="15" y="39"/>
                    <a:pt x="16" y="41"/>
                  </a:cubicBezTo>
                  <a:cubicBezTo>
                    <a:pt x="12" y="44"/>
                    <a:pt x="9" y="43"/>
                    <a:pt x="6" y="39"/>
                  </a:cubicBezTo>
                  <a:cubicBezTo>
                    <a:pt x="4" y="37"/>
                    <a:pt x="3" y="35"/>
                    <a:pt x="0" y="34"/>
                  </a:cubicBezTo>
                  <a:cubicBezTo>
                    <a:pt x="5" y="23"/>
                    <a:pt x="11" y="13"/>
                    <a:pt x="14" y="1"/>
                  </a:cubicBezTo>
                  <a:cubicBezTo>
                    <a:pt x="14" y="1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C3A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5" name="Freeform 49">
              <a:extLst>
                <a:ext uri="{FF2B5EF4-FFF2-40B4-BE49-F238E27FC236}">
                  <a16:creationId xmlns:a16="http://schemas.microsoft.com/office/drawing/2014/main" id="{15326DB4-8EDD-9D67-E585-4DF9EC5AF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3217863"/>
              <a:ext cx="38100" cy="58738"/>
            </a:xfrm>
            <a:custGeom>
              <a:avLst/>
              <a:gdLst>
                <a:gd name="T0" fmla="*/ 3 w 16"/>
                <a:gd name="T1" fmla="*/ 10 h 25"/>
                <a:gd name="T2" fmla="*/ 7 w 16"/>
                <a:gd name="T3" fmla="*/ 7 h 25"/>
                <a:gd name="T4" fmla="*/ 14 w 16"/>
                <a:gd name="T5" fmla="*/ 2 h 25"/>
                <a:gd name="T6" fmla="*/ 15 w 16"/>
                <a:gd name="T7" fmla="*/ 12 h 25"/>
                <a:gd name="T8" fmla="*/ 10 w 16"/>
                <a:gd name="T9" fmla="*/ 25 h 25"/>
                <a:gd name="T10" fmla="*/ 0 w 16"/>
                <a:gd name="T11" fmla="*/ 15 h 25"/>
                <a:gd name="T12" fmla="*/ 3 w 16"/>
                <a:gd name="T1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5">
                  <a:moveTo>
                    <a:pt x="3" y="10"/>
                  </a:moveTo>
                  <a:cubicBezTo>
                    <a:pt x="4" y="9"/>
                    <a:pt x="6" y="8"/>
                    <a:pt x="7" y="7"/>
                  </a:cubicBezTo>
                  <a:cubicBezTo>
                    <a:pt x="9" y="5"/>
                    <a:pt x="11" y="0"/>
                    <a:pt x="14" y="2"/>
                  </a:cubicBezTo>
                  <a:cubicBezTo>
                    <a:pt x="16" y="4"/>
                    <a:pt x="16" y="9"/>
                    <a:pt x="15" y="12"/>
                  </a:cubicBezTo>
                  <a:cubicBezTo>
                    <a:pt x="14" y="17"/>
                    <a:pt x="12" y="21"/>
                    <a:pt x="10" y="25"/>
                  </a:cubicBezTo>
                  <a:cubicBezTo>
                    <a:pt x="8" y="20"/>
                    <a:pt x="3" y="18"/>
                    <a:pt x="0" y="15"/>
                  </a:cubicBezTo>
                  <a:cubicBezTo>
                    <a:pt x="1" y="13"/>
                    <a:pt x="2" y="11"/>
                    <a:pt x="3" y="10"/>
                  </a:cubicBezTo>
                  <a:close/>
                </a:path>
              </a:pathLst>
            </a:custGeom>
            <a:solidFill>
              <a:srgbClr val="C9A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6" name="Freeform 50">
              <a:extLst>
                <a:ext uri="{FF2B5EF4-FFF2-40B4-BE49-F238E27FC236}">
                  <a16:creationId xmlns:a16="http://schemas.microsoft.com/office/drawing/2014/main" id="{25C2F84B-E56D-DD2B-839F-466A89F9D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751263"/>
              <a:ext cx="671513" cy="911225"/>
            </a:xfrm>
            <a:custGeom>
              <a:avLst/>
              <a:gdLst>
                <a:gd name="T0" fmla="*/ 275 w 284"/>
                <a:gd name="T1" fmla="*/ 314 h 386"/>
                <a:gd name="T2" fmla="*/ 237 w 284"/>
                <a:gd name="T3" fmla="*/ 275 h 386"/>
                <a:gd name="T4" fmla="*/ 215 w 284"/>
                <a:gd name="T5" fmla="*/ 271 h 386"/>
                <a:gd name="T6" fmla="*/ 203 w 284"/>
                <a:gd name="T7" fmla="*/ 269 h 386"/>
                <a:gd name="T8" fmla="*/ 172 w 284"/>
                <a:gd name="T9" fmla="*/ 273 h 386"/>
                <a:gd name="T10" fmla="*/ 161 w 284"/>
                <a:gd name="T11" fmla="*/ 284 h 386"/>
                <a:gd name="T12" fmla="*/ 161 w 284"/>
                <a:gd name="T13" fmla="*/ 285 h 386"/>
                <a:gd name="T14" fmla="*/ 127 w 284"/>
                <a:gd name="T15" fmla="*/ 229 h 386"/>
                <a:gd name="T16" fmla="*/ 112 w 284"/>
                <a:gd name="T17" fmla="*/ 180 h 386"/>
                <a:gd name="T18" fmla="*/ 102 w 284"/>
                <a:gd name="T19" fmla="*/ 133 h 386"/>
                <a:gd name="T20" fmla="*/ 95 w 284"/>
                <a:gd name="T21" fmla="*/ 85 h 386"/>
                <a:gd name="T22" fmla="*/ 89 w 284"/>
                <a:gd name="T23" fmla="*/ 15 h 386"/>
                <a:gd name="T24" fmla="*/ 87 w 284"/>
                <a:gd name="T25" fmla="*/ 0 h 386"/>
                <a:gd name="T26" fmla="*/ 85 w 284"/>
                <a:gd name="T27" fmla="*/ 8 h 386"/>
                <a:gd name="T28" fmla="*/ 83 w 284"/>
                <a:gd name="T29" fmla="*/ 38 h 386"/>
                <a:gd name="T30" fmla="*/ 79 w 284"/>
                <a:gd name="T31" fmla="*/ 101 h 386"/>
                <a:gd name="T32" fmla="*/ 80 w 284"/>
                <a:gd name="T33" fmla="*/ 221 h 386"/>
                <a:gd name="T34" fmla="*/ 83 w 284"/>
                <a:gd name="T35" fmla="*/ 245 h 386"/>
                <a:gd name="T36" fmla="*/ 87 w 284"/>
                <a:gd name="T37" fmla="*/ 270 h 386"/>
                <a:gd name="T38" fmla="*/ 78 w 284"/>
                <a:gd name="T39" fmla="*/ 264 h 386"/>
                <a:gd name="T40" fmla="*/ 59 w 284"/>
                <a:gd name="T41" fmla="*/ 236 h 386"/>
                <a:gd name="T42" fmla="*/ 44 w 284"/>
                <a:gd name="T43" fmla="*/ 207 h 386"/>
                <a:gd name="T44" fmla="*/ 35 w 284"/>
                <a:gd name="T45" fmla="*/ 186 h 386"/>
                <a:gd name="T46" fmla="*/ 1 w 284"/>
                <a:gd name="T47" fmla="*/ 153 h 386"/>
                <a:gd name="T48" fmla="*/ 1 w 284"/>
                <a:gd name="T49" fmla="*/ 157 h 386"/>
                <a:gd name="T50" fmla="*/ 27 w 284"/>
                <a:gd name="T51" fmla="*/ 234 h 386"/>
                <a:gd name="T52" fmla="*/ 55 w 284"/>
                <a:gd name="T53" fmla="*/ 282 h 386"/>
                <a:gd name="T54" fmla="*/ 88 w 284"/>
                <a:gd name="T55" fmla="*/ 317 h 386"/>
                <a:gd name="T56" fmla="*/ 129 w 284"/>
                <a:gd name="T57" fmla="*/ 348 h 386"/>
                <a:gd name="T58" fmla="*/ 129 w 284"/>
                <a:gd name="T59" fmla="*/ 348 h 386"/>
                <a:gd name="T60" fmla="*/ 129 w 284"/>
                <a:gd name="T61" fmla="*/ 350 h 386"/>
                <a:gd name="T62" fmla="*/ 134 w 284"/>
                <a:gd name="T63" fmla="*/ 356 h 386"/>
                <a:gd name="T64" fmla="*/ 136 w 284"/>
                <a:gd name="T65" fmla="*/ 345 h 386"/>
                <a:gd name="T66" fmla="*/ 132 w 284"/>
                <a:gd name="T67" fmla="*/ 337 h 386"/>
                <a:gd name="T68" fmla="*/ 133 w 284"/>
                <a:gd name="T69" fmla="*/ 326 h 386"/>
                <a:gd name="T70" fmla="*/ 182 w 284"/>
                <a:gd name="T71" fmla="*/ 278 h 386"/>
                <a:gd name="T72" fmla="*/ 194 w 284"/>
                <a:gd name="T73" fmla="*/ 276 h 386"/>
                <a:gd name="T74" fmla="*/ 219 w 284"/>
                <a:gd name="T75" fmla="*/ 279 h 386"/>
                <a:gd name="T76" fmla="*/ 231 w 284"/>
                <a:gd name="T77" fmla="*/ 282 h 386"/>
                <a:gd name="T78" fmla="*/ 268 w 284"/>
                <a:gd name="T79" fmla="*/ 318 h 386"/>
                <a:gd name="T80" fmla="*/ 271 w 284"/>
                <a:gd name="T81" fmla="*/ 331 h 386"/>
                <a:gd name="T82" fmla="*/ 256 w 284"/>
                <a:gd name="T83" fmla="*/ 342 h 386"/>
                <a:gd name="T84" fmla="*/ 228 w 284"/>
                <a:gd name="T85" fmla="*/ 352 h 386"/>
                <a:gd name="T86" fmla="*/ 201 w 284"/>
                <a:gd name="T87" fmla="*/ 380 h 386"/>
                <a:gd name="T88" fmla="*/ 195 w 284"/>
                <a:gd name="T89" fmla="*/ 384 h 386"/>
                <a:gd name="T90" fmla="*/ 204 w 284"/>
                <a:gd name="T91" fmla="*/ 385 h 386"/>
                <a:gd name="T92" fmla="*/ 239 w 284"/>
                <a:gd name="T93" fmla="*/ 375 h 386"/>
                <a:gd name="T94" fmla="*/ 257 w 284"/>
                <a:gd name="T95" fmla="*/ 357 h 386"/>
                <a:gd name="T96" fmla="*/ 274 w 284"/>
                <a:gd name="T97" fmla="*/ 341 h 386"/>
                <a:gd name="T98" fmla="*/ 275 w 284"/>
                <a:gd name="T99" fmla="*/ 31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" h="386">
                  <a:moveTo>
                    <a:pt x="275" y="314"/>
                  </a:moveTo>
                  <a:cubicBezTo>
                    <a:pt x="263" y="301"/>
                    <a:pt x="250" y="287"/>
                    <a:pt x="237" y="275"/>
                  </a:cubicBezTo>
                  <a:cubicBezTo>
                    <a:pt x="230" y="269"/>
                    <a:pt x="223" y="267"/>
                    <a:pt x="215" y="271"/>
                  </a:cubicBezTo>
                  <a:cubicBezTo>
                    <a:pt x="211" y="273"/>
                    <a:pt x="207" y="272"/>
                    <a:pt x="203" y="269"/>
                  </a:cubicBezTo>
                  <a:cubicBezTo>
                    <a:pt x="191" y="263"/>
                    <a:pt x="182" y="264"/>
                    <a:pt x="172" y="273"/>
                  </a:cubicBezTo>
                  <a:cubicBezTo>
                    <a:pt x="169" y="277"/>
                    <a:pt x="165" y="281"/>
                    <a:pt x="161" y="284"/>
                  </a:cubicBezTo>
                  <a:cubicBezTo>
                    <a:pt x="161" y="284"/>
                    <a:pt x="161" y="285"/>
                    <a:pt x="161" y="285"/>
                  </a:cubicBezTo>
                  <a:cubicBezTo>
                    <a:pt x="143" y="270"/>
                    <a:pt x="134" y="250"/>
                    <a:pt x="127" y="229"/>
                  </a:cubicBezTo>
                  <a:cubicBezTo>
                    <a:pt x="121" y="213"/>
                    <a:pt x="116" y="197"/>
                    <a:pt x="112" y="180"/>
                  </a:cubicBezTo>
                  <a:cubicBezTo>
                    <a:pt x="108" y="164"/>
                    <a:pt x="105" y="149"/>
                    <a:pt x="102" y="133"/>
                  </a:cubicBezTo>
                  <a:cubicBezTo>
                    <a:pt x="99" y="118"/>
                    <a:pt x="97" y="101"/>
                    <a:pt x="95" y="85"/>
                  </a:cubicBezTo>
                  <a:cubicBezTo>
                    <a:pt x="93" y="62"/>
                    <a:pt x="89" y="39"/>
                    <a:pt x="89" y="15"/>
                  </a:cubicBezTo>
                  <a:cubicBezTo>
                    <a:pt x="89" y="10"/>
                    <a:pt x="88" y="6"/>
                    <a:pt x="87" y="0"/>
                  </a:cubicBezTo>
                  <a:cubicBezTo>
                    <a:pt x="84" y="3"/>
                    <a:pt x="85" y="5"/>
                    <a:pt x="85" y="8"/>
                  </a:cubicBezTo>
                  <a:cubicBezTo>
                    <a:pt x="85" y="18"/>
                    <a:pt x="85" y="29"/>
                    <a:pt x="83" y="38"/>
                  </a:cubicBezTo>
                  <a:cubicBezTo>
                    <a:pt x="79" y="59"/>
                    <a:pt x="80" y="80"/>
                    <a:pt x="79" y="101"/>
                  </a:cubicBezTo>
                  <a:cubicBezTo>
                    <a:pt x="78" y="141"/>
                    <a:pt x="77" y="181"/>
                    <a:pt x="80" y="221"/>
                  </a:cubicBezTo>
                  <a:cubicBezTo>
                    <a:pt x="81" y="229"/>
                    <a:pt x="80" y="237"/>
                    <a:pt x="83" y="245"/>
                  </a:cubicBezTo>
                  <a:cubicBezTo>
                    <a:pt x="86" y="253"/>
                    <a:pt x="84" y="262"/>
                    <a:pt x="87" y="270"/>
                  </a:cubicBezTo>
                  <a:cubicBezTo>
                    <a:pt x="83" y="269"/>
                    <a:pt x="80" y="267"/>
                    <a:pt x="78" y="264"/>
                  </a:cubicBezTo>
                  <a:cubicBezTo>
                    <a:pt x="73" y="253"/>
                    <a:pt x="64" y="247"/>
                    <a:pt x="59" y="236"/>
                  </a:cubicBezTo>
                  <a:cubicBezTo>
                    <a:pt x="54" y="226"/>
                    <a:pt x="49" y="217"/>
                    <a:pt x="44" y="207"/>
                  </a:cubicBezTo>
                  <a:cubicBezTo>
                    <a:pt x="40" y="201"/>
                    <a:pt x="41" y="192"/>
                    <a:pt x="35" y="186"/>
                  </a:cubicBezTo>
                  <a:cubicBezTo>
                    <a:pt x="24" y="175"/>
                    <a:pt x="12" y="164"/>
                    <a:pt x="1" y="153"/>
                  </a:cubicBezTo>
                  <a:cubicBezTo>
                    <a:pt x="1" y="155"/>
                    <a:pt x="0" y="156"/>
                    <a:pt x="1" y="157"/>
                  </a:cubicBezTo>
                  <a:cubicBezTo>
                    <a:pt x="7" y="184"/>
                    <a:pt x="15" y="209"/>
                    <a:pt x="27" y="234"/>
                  </a:cubicBezTo>
                  <a:cubicBezTo>
                    <a:pt x="34" y="251"/>
                    <a:pt x="44" y="267"/>
                    <a:pt x="55" y="282"/>
                  </a:cubicBezTo>
                  <a:cubicBezTo>
                    <a:pt x="64" y="295"/>
                    <a:pt x="75" y="307"/>
                    <a:pt x="88" y="317"/>
                  </a:cubicBezTo>
                  <a:cubicBezTo>
                    <a:pt x="102" y="327"/>
                    <a:pt x="113" y="341"/>
                    <a:pt x="129" y="348"/>
                  </a:cubicBezTo>
                  <a:cubicBezTo>
                    <a:pt x="129" y="348"/>
                    <a:pt x="129" y="348"/>
                    <a:pt x="129" y="348"/>
                  </a:cubicBezTo>
                  <a:cubicBezTo>
                    <a:pt x="129" y="349"/>
                    <a:pt x="129" y="349"/>
                    <a:pt x="129" y="350"/>
                  </a:cubicBezTo>
                  <a:cubicBezTo>
                    <a:pt x="132" y="351"/>
                    <a:pt x="131" y="355"/>
                    <a:pt x="134" y="356"/>
                  </a:cubicBezTo>
                  <a:cubicBezTo>
                    <a:pt x="138" y="353"/>
                    <a:pt x="138" y="349"/>
                    <a:pt x="136" y="345"/>
                  </a:cubicBezTo>
                  <a:cubicBezTo>
                    <a:pt x="134" y="342"/>
                    <a:pt x="133" y="339"/>
                    <a:pt x="132" y="337"/>
                  </a:cubicBezTo>
                  <a:cubicBezTo>
                    <a:pt x="130" y="333"/>
                    <a:pt x="130" y="329"/>
                    <a:pt x="133" y="326"/>
                  </a:cubicBezTo>
                  <a:cubicBezTo>
                    <a:pt x="149" y="310"/>
                    <a:pt x="165" y="293"/>
                    <a:pt x="182" y="278"/>
                  </a:cubicBezTo>
                  <a:cubicBezTo>
                    <a:pt x="186" y="275"/>
                    <a:pt x="191" y="274"/>
                    <a:pt x="194" y="276"/>
                  </a:cubicBezTo>
                  <a:cubicBezTo>
                    <a:pt x="202" y="283"/>
                    <a:pt x="210" y="282"/>
                    <a:pt x="219" y="279"/>
                  </a:cubicBezTo>
                  <a:cubicBezTo>
                    <a:pt x="223" y="277"/>
                    <a:pt x="227" y="278"/>
                    <a:pt x="231" y="282"/>
                  </a:cubicBezTo>
                  <a:cubicBezTo>
                    <a:pt x="244" y="293"/>
                    <a:pt x="255" y="307"/>
                    <a:pt x="268" y="318"/>
                  </a:cubicBezTo>
                  <a:cubicBezTo>
                    <a:pt x="272" y="322"/>
                    <a:pt x="274" y="327"/>
                    <a:pt x="271" y="331"/>
                  </a:cubicBezTo>
                  <a:cubicBezTo>
                    <a:pt x="267" y="336"/>
                    <a:pt x="265" y="343"/>
                    <a:pt x="256" y="342"/>
                  </a:cubicBezTo>
                  <a:cubicBezTo>
                    <a:pt x="245" y="341"/>
                    <a:pt x="235" y="343"/>
                    <a:pt x="228" y="352"/>
                  </a:cubicBezTo>
                  <a:cubicBezTo>
                    <a:pt x="219" y="361"/>
                    <a:pt x="209" y="370"/>
                    <a:pt x="201" y="380"/>
                  </a:cubicBezTo>
                  <a:cubicBezTo>
                    <a:pt x="199" y="381"/>
                    <a:pt x="197" y="382"/>
                    <a:pt x="195" y="384"/>
                  </a:cubicBezTo>
                  <a:cubicBezTo>
                    <a:pt x="198" y="386"/>
                    <a:pt x="201" y="386"/>
                    <a:pt x="204" y="385"/>
                  </a:cubicBezTo>
                  <a:cubicBezTo>
                    <a:pt x="216" y="383"/>
                    <a:pt x="228" y="379"/>
                    <a:pt x="239" y="375"/>
                  </a:cubicBezTo>
                  <a:cubicBezTo>
                    <a:pt x="244" y="368"/>
                    <a:pt x="250" y="362"/>
                    <a:pt x="257" y="357"/>
                  </a:cubicBezTo>
                  <a:cubicBezTo>
                    <a:pt x="265" y="353"/>
                    <a:pt x="269" y="346"/>
                    <a:pt x="274" y="341"/>
                  </a:cubicBezTo>
                  <a:cubicBezTo>
                    <a:pt x="284" y="332"/>
                    <a:pt x="284" y="323"/>
                    <a:pt x="275" y="314"/>
                  </a:cubicBezTo>
                  <a:close/>
                </a:path>
              </a:pathLst>
            </a:custGeom>
            <a:solidFill>
              <a:srgbClr val="804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7" name="Freeform 51">
              <a:extLst>
                <a:ext uri="{FF2B5EF4-FFF2-40B4-BE49-F238E27FC236}">
                  <a16:creationId xmlns:a16="http://schemas.microsoft.com/office/drawing/2014/main" id="{E80E7C31-23CF-BB38-D5A9-2736F7BA8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4478338"/>
              <a:ext cx="134938" cy="131763"/>
            </a:xfrm>
            <a:custGeom>
              <a:avLst/>
              <a:gdLst>
                <a:gd name="T0" fmla="*/ 57 w 57"/>
                <a:gd name="T1" fmla="*/ 27 h 56"/>
                <a:gd name="T2" fmla="*/ 29 w 57"/>
                <a:gd name="T3" fmla="*/ 1 h 56"/>
                <a:gd name="T4" fmla="*/ 1 w 57"/>
                <a:gd name="T5" fmla="*/ 26 h 56"/>
                <a:gd name="T6" fmla="*/ 29 w 57"/>
                <a:gd name="T7" fmla="*/ 55 h 56"/>
                <a:gd name="T8" fmla="*/ 57 w 5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57" y="27"/>
                  </a:moveTo>
                  <a:cubicBezTo>
                    <a:pt x="57" y="16"/>
                    <a:pt x="46" y="0"/>
                    <a:pt x="29" y="1"/>
                  </a:cubicBezTo>
                  <a:cubicBezTo>
                    <a:pt x="15" y="2"/>
                    <a:pt x="0" y="14"/>
                    <a:pt x="1" y="26"/>
                  </a:cubicBezTo>
                  <a:cubicBezTo>
                    <a:pt x="3" y="42"/>
                    <a:pt x="11" y="55"/>
                    <a:pt x="29" y="55"/>
                  </a:cubicBezTo>
                  <a:cubicBezTo>
                    <a:pt x="47" y="56"/>
                    <a:pt x="57" y="43"/>
                    <a:pt x="57" y="27"/>
                  </a:cubicBezTo>
                  <a:close/>
                </a:path>
              </a:pathLst>
            </a:custGeom>
            <a:solidFill>
              <a:srgbClr val="804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8" name="Freeform 52">
              <a:extLst>
                <a:ext uri="{FF2B5EF4-FFF2-40B4-BE49-F238E27FC236}">
                  <a16:creationId xmlns:a16="http://schemas.microsoft.com/office/drawing/2014/main" id="{5064073E-253F-5C69-9784-740B4590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6" y="688976"/>
              <a:ext cx="334963" cy="1209675"/>
            </a:xfrm>
            <a:custGeom>
              <a:avLst/>
              <a:gdLst>
                <a:gd name="T0" fmla="*/ 79 w 142"/>
                <a:gd name="T1" fmla="*/ 436 h 512"/>
                <a:gd name="T2" fmla="*/ 91 w 142"/>
                <a:gd name="T3" fmla="*/ 416 h 512"/>
                <a:gd name="T4" fmla="*/ 108 w 142"/>
                <a:gd name="T5" fmla="*/ 381 h 512"/>
                <a:gd name="T6" fmla="*/ 127 w 142"/>
                <a:gd name="T7" fmla="*/ 286 h 512"/>
                <a:gd name="T8" fmla="*/ 116 w 142"/>
                <a:gd name="T9" fmla="*/ 221 h 512"/>
                <a:gd name="T10" fmla="*/ 85 w 142"/>
                <a:gd name="T11" fmla="*/ 138 h 512"/>
                <a:gd name="T12" fmla="*/ 64 w 142"/>
                <a:gd name="T13" fmla="*/ 99 h 512"/>
                <a:gd name="T14" fmla="*/ 36 w 142"/>
                <a:gd name="T15" fmla="*/ 54 h 512"/>
                <a:gd name="T16" fmla="*/ 4 w 142"/>
                <a:gd name="T17" fmla="*/ 13 h 512"/>
                <a:gd name="T18" fmla="*/ 0 w 142"/>
                <a:gd name="T19" fmla="*/ 9 h 512"/>
                <a:gd name="T20" fmla="*/ 9 w 142"/>
                <a:gd name="T21" fmla="*/ 0 h 512"/>
                <a:gd name="T22" fmla="*/ 46 w 142"/>
                <a:gd name="T23" fmla="*/ 46 h 512"/>
                <a:gd name="T24" fmla="*/ 70 w 142"/>
                <a:gd name="T25" fmla="*/ 82 h 512"/>
                <a:gd name="T26" fmla="*/ 100 w 142"/>
                <a:gd name="T27" fmla="*/ 138 h 512"/>
                <a:gd name="T28" fmla="*/ 130 w 142"/>
                <a:gd name="T29" fmla="*/ 219 h 512"/>
                <a:gd name="T30" fmla="*/ 137 w 142"/>
                <a:gd name="T31" fmla="*/ 254 h 512"/>
                <a:gd name="T32" fmla="*/ 141 w 142"/>
                <a:gd name="T33" fmla="*/ 315 h 512"/>
                <a:gd name="T34" fmla="*/ 134 w 142"/>
                <a:gd name="T35" fmla="*/ 366 h 512"/>
                <a:gd name="T36" fmla="*/ 122 w 142"/>
                <a:gd name="T37" fmla="*/ 406 h 512"/>
                <a:gd name="T38" fmla="*/ 102 w 142"/>
                <a:gd name="T39" fmla="*/ 448 h 512"/>
                <a:gd name="T40" fmla="*/ 70 w 142"/>
                <a:gd name="T41" fmla="*/ 493 h 512"/>
                <a:gd name="T42" fmla="*/ 53 w 142"/>
                <a:gd name="T43" fmla="*/ 512 h 512"/>
                <a:gd name="T44" fmla="*/ 35 w 142"/>
                <a:gd name="T45" fmla="*/ 497 h 512"/>
                <a:gd name="T46" fmla="*/ 34 w 142"/>
                <a:gd name="T47" fmla="*/ 493 h 512"/>
                <a:gd name="T48" fmla="*/ 44 w 142"/>
                <a:gd name="T49" fmla="*/ 479 h 512"/>
                <a:gd name="T50" fmla="*/ 70 w 142"/>
                <a:gd name="T51" fmla="*/ 447 h 512"/>
                <a:gd name="T52" fmla="*/ 77 w 142"/>
                <a:gd name="T53" fmla="*/ 439 h 512"/>
                <a:gd name="T54" fmla="*/ 79 w 142"/>
                <a:gd name="T55" fmla="*/ 43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12">
                  <a:moveTo>
                    <a:pt x="79" y="436"/>
                  </a:moveTo>
                  <a:cubicBezTo>
                    <a:pt x="86" y="432"/>
                    <a:pt x="88" y="423"/>
                    <a:pt x="91" y="416"/>
                  </a:cubicBezTo>
                  <a:cubicBezTo>
                    <a:pt x="97" y="405"/>
                    <a:pt x="103" y="393"/>
                    <a:pt x="108" y="381"/>
                  </a:cubicBezTo>
                  <a:cubicBezTo>
                    <a:pt x="119" y="350"/>
                    <a:pt x="127" y="319"/>
                    <a:pt x="127" y="286"/>
                  </a:cubicBezTo>
                  <a:cubicBezTo>
                    <a:pt x="126" y="264"/>
                    <a:pt x="122" y="242"/>
                    <a:pt x="116" y="221"/>
                  </a:cubicBezTo>
                  <a:cubicBezTo>
                    <a:pt x="109" y="192"/>
                    <a:pt x="98" y="165"/>
                    <a:pt x="85" y="138"/>
                  </a:cubicBezTo>
                  <a:cubicBezTo>
                    <a:pt x="78" y="125"/>
                    <a:pt x="72" y="111"/>
                    <a:pt x="64" y="99"/>
                  </a:cubicBezTo>
                  <a:cubicBezTo>
                    <a:pt x="55" y="84"/>
                    <a:pt x="46" y="68"/>
                    <a:pt x="36" y="54"/>
                  </a:cubicBezTo>
                  <a:cubicBezTo>
                    <a:pt x="25" y="41"/>
                    <a:pt x="14" y="27"/>
                    <a:pt x="4" y="13"/>
                  </a:cubicBezTo>
                  <a:cubicBezTo>
                    <a:pt x="3" y="12"/>
                    <a:pt x="1" y="10"/>
                    <a:pt x="0" y="9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22" y="14"/>
                    <a:pt x="34" y="30"/>
                    <a:pt x="46" y="46"/>
                  </a:cubicBezTo>
                  <a:cubicBezTo>
                    <a:pt x="54" y="58"/>
                    <a:pt x="63" y="69"/>
                    <a:pt x="70" y="82"/>
                  </a:cubicBezTo>
                  <a:cubicBezTo>
                    <a:pt x="81" y="100"/>
                    <a:pt x="91" y="118"/>
                    <a:pt x="100" y="138"/>
                  </a:cubicBezTo>
                  <a:cubicBezTo>
                    <a:pt x="112" y="164"/>
                    <a:pt x="124" y="190"/>
                    <a:pt x="130" y="219"/>
                  </a:cubicBezTo>
                  <a:cubicBezTo>
                    <a:pt x="132" y="231"/>
                    <a:pt x="136" y="242"/>
                    <a:pt x="137" y="254"/>
                  </a:cubicBezTo>
                  <a:cubicBezTo>
                    <a:pt x="140" y="274"/>
                    <a:pt x="142" y="294"/>
                    <a:pt x="141" y="315"/>
                  </a:cubicBezTo>
                  <a:cubicBezTo>
                    <a:pt x="139" y="332"/>
                    <a:pt x="138" y="349"/>
                    <a:pt x="134" y="366"/>
                  </a:cubicBezTo>
                  <a:cubicBezTo>
                    <a:pt x="131" y="379"/>
                    <a:pt x="127" y="393"/>
                    <a:pt x="122" y="406"/>
                  </a:cubicBezTo>
                  <a:cubicBezTo>
                    <a:pt x="116" y="421"/>
                    <a:pt x="110" y="435"/>
                    <a:pt x="102" y="448"/>
                  </a:cubicBezTo>
                  <a:cubicBezTo>
                    <a:pt x="93" y="464"/>
                    <a:pt x="83" y="479"/>
                    <a:pt x="70" y="493"/>
                  </a:cubicBezTo>
                  <a:cubicBezTo>
                    <a:pt x="65" y="500"/>
                    <a:pt x="60" y="507"/>
                    <a:pt x="53" y="512"/>
                  </a:cubicBezTo>
                  <a:cubicBezTo>
                    <a:pt x="46" y="508"/>
                    <a:pt x="42" y="501"/>
                    <a:pt x="35" y="497"/>
                  </a:cubicBezTo>
                  <a:cubicBezTo>
                    <a:pt x="34" y="497"/>
                    <a:pt x="35" y="494"/>
                    <a:pt x="34" y="493"/>
                  </a:cubicBezTo>
                  <a:cubicBezTo>
                    <a:pt x="35" y="487"/>
                    <a:pt x="41" y="484"/>
                    <a:pt x="44" y="479"/>
                  </a:cubicBezTo>
                  <a:cubicBezTo>
                    <a:pt x="53" y="469"/>
                    <a:pt x="63" y="459"/>
                    <a:pt x="70" y="447"/>
                  </a:cubicBezTo>
                  <a:cubicBezTo>
                    <a:pt x="73" y="445"/>
                    <a:pt x="75" y="442"/>
                    <a:pt x="77" y="439"/>
                  </a:cubicBezTo>
                  <a:cubicBezTo>
                    <a:pt x="77" y="438"/>
                    <a:pt x="78" y="437"/>
                    <a:pt x="79" y="436"/>
                  </a:cubicBezTo>
                  <a:close/>
                </a:path>
              </a:pathLst>
            </a:custGeom>
            <a:solidFill>
              <a:srgbClr val="62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9" name="Freeform 53">
              <a:extLst>
                <a:ext uri="{FF2B5EF4-FFF2-40B4-BE49-F238E27FC236}">
                  <a16:creationId xmlns:a16="http://schemas.microsoft.com/office/drawing/2014/main" id="{DD347FB4-3C55-FC53-695B-E10211246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74688"/>
              <a:ext cx="46038" cy="47625"/>
            </a:xfrm>
            <a:custGeom>
              <a:avLst/>
              <a:gdLst>
                <a:gd name="T0" fmla="*/ 20 w 20"/>
                <a:gd name="T1" fmla="*/ 6 h 20"/>
                <a:gd name="T2" fmla="*/ 11 w 20"/>
                <a:gd name="T3" fmla="*/ 15 h 20"/>
                <a:gd name="T4" fmla="*/ 5 w 20"/>
                <a:gd name="T5" fmla="*/ 20 h 20"/>
                <a:gd name="T6" fmla="*/ 2 w 20"/>
                <a:gd name="T7" fmla="*/ 16 h 20"/>
                <a:gd name="T8" fmla="*/ 4 w 20"/>
                <a:gd name="T9" fmla="*/ 11 h 20"/>
                <a:gd name="T10" fmla="*/ 14 w 20"/>
                <a:gd name="T11" fmla="*/ 0 h 20"/>
                <a:gd name="T12" fmla="*/ 20 w 20"/>
                <a:gd name="T13" fmla="*/ 3 h 20"/>
                <a:gd name="T14" fmla="*/ 20 w 20"/>
                <a:gd name="T1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20" y="6"/>
                  </a:moveTo>
                  <a:cubicBezTo>
                    <a:pt x="16" y="8"/>
                    <a:pt x="13" y="11"/>
                    <a:pt x="11" y="15"/>
                  </a:cubicBezTo>
                  <a:cubicBezTo>
                    <a:pt x="9" y="17"/>
                    <a:pt x="7" y="19"/>
                    <a:pt x="5" y="20"/>
                  </a:cubicBezTo>
                  <a:cubicBezTo>
                    <a:pt x="5" y="20"/>
                    <a:pt x="2" y="18"/>
                    <a:pt x="2" y="16"/>
                  </a:cubicBezTo>
                  <a:cubicBezTo>
                    <a:pt x="0" y="14"/>
                    <a:pt x="3" y="12"/>
                    <a:pt x="4" y="11"/>
                  </a:cubicBezTo>
                  <a:cubicBezTo>
                    <a:pt x="8" y="8"/>
                    <a:pt x="14" y="7"/>
                    <a:pt x="14" y="0"/>
                  </a:cubicBezTo>
                  <a:cubicBezTo>
                    <a:pt x="17" y="0"/>
                    <a:pt x="18" y="4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lose/>
                </a:path>
              </a:pathLst>
            </a:custGeom>
            <a:solidFill>
              <a:srgbClr val="A1C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0" name="Freeform 54">
              <a:extLst>
                <a:ext uri="{FF2B5EF4-FFF2-40B4-BE49-F238E27FC236}">
                  <a16:creationId xmlns:a16="http://schemas.microsoft.com/office/drawing/2014/main" id="{2E3B08AA-A6B5-50A8-AB98-3E2C5554F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913" y="1550988"/>
              <a:ext cx="458788" cy="488950"/>
            </a:xfrm>
            <a:custGeom>
              <a:avLst/>
              <a:gdLst>
                <a:gd name="T0" fmla="*/ 191 w 194"/>
                <a:gd name="T1" fmla="*/ 71 h 207"/>
                <a:gd name="T2" fmla="*/ 190 w 194"/>
                <a:gd name="T3" fmla="*/ 74 h 207"/>
                <a:gd name="T4" fmla="*/ 184 w 194"/>
                <a:gd name="T5" fmla="*/ 83 h 207"/>
                <a:gd name="T6" fmla="*/ 158 w 194"/>
                <a:gd name="T7" fmla="*/ 114 h 207"/>
                <a:gd name="T8" fmla="*/ 146 w 194"/>
                <a:gd name="T9" fmla="*/ 128 h 207"/>
                <a:gd name="T10" fmla="*/ 126 w 194"/>
                <a:gd name="T11" fmla="*/ 110 h 207"/>
                <a:gd name="T12" fmla="*/ 108 w 194"/>
                <a:gd name="T13" fmla="*/ 112 h 207"/>
                <a:gd name="T14" fmla="*/ 95 w 194"/>
                <a:gd name="T15" fmla="*/ 109 h 207"/>
                <a:gd name="T16" fmla="*/ 78 w 194"/>
                <a:gd name="T17" fmla="*/ 108 h 207"/>
                <a:gd name="T18" fmla="*/ 73 w 194"/>
                <a:gd name="T19" fmla="*/ 112 h 207"/>
                <a:gd name="T20" fmla="*/ 53 w 194"/>
                <a:gd name="T21" fmla="*/ 132 h 207"/>
                <a:gd name="T22" fmla="*/ 24 w 194"/>
                <a:gd name="T23" fmla="*/ 162 h 207"/>
                <a:gd name="T24" fmla="*/ 22 w 194"/>
                <a:gd name="T25" fmla="*/ 178 h 207"/>
                <a:gd name="T26" fmla="*/ 24 w 194"/>
                <a:gd name="T27" fmla="*/ 203 h 207"/>
                <a:gd name="T28" fmla="*/ 24 w 194"/>
                <a:gd name="T29" fmla="*/ 207 h 207"/>
                <a:gd name="T30" fmla="*/ 22 w 194"/>
                <a:gd name="T31" fmla="*/ 206 h 207"/>
                <a:gd name="T32" fmla="*/ 5 w 194"/>
                <a:gd name="T33" fmla="*/ 189 h 207"/>
                <a:gd name="T34" fmla="*/ 5 w 194"/>
                <a:gd name="T35" fmla="*/ 134 h 207"/>
                <a:gd name="T36" fmla="*/ 16 w 194"/>
                <a:gd name="T37" fmla="*/ 121 h 207"/>
                <a:gd name="T38" fmla="*/ 48 w 194"/>
                <a:gd name="T39" fmla="*/ 110 h 207"/>
                <a:gd name="T40" fmla="*/ 63 w 194"/>
                <a:gd name="T41" fmla="*/ 104 h 207"/>
                <a:gd name="T42" fmla="*/ 75 w 194"/>
                <a:gd name="T43" fmla="*/ 98 h 207"/>
                <a:gd name="T44" fmla="*/ 87 w 194"/>
                <a:gd name="T45" fmla="*/ 92 h 207"/>
                <a:gd name="T46" fmla="*/ 124 w 194"/>
                <a:gd name="T47" fmla="*/ 68 h 207"/>
                <a:gd name="T48" fmla="*/ 130 w 194"/>
                <a:gd name="T49" fmla="*/ 64 h 207"/>
                <a:gd name="T50" fmla="*/ 149 w 194"/>
                <a:gd name="T51" fmla="*/ 43 h 207"/>
                <a:gd name="T52" fmla="*/ 157 w 194"/>
                <a:gd name="T53" fmla="*/ 48 h 207"/>
                <a:gd name="T54" fmla="*/ 159 w 194"/>
                <a:gd name="T55" fmla="*/ 68 h 207"/>
                <a:gd name="T56" fmla="*/ 151 w 194"/>
                <a:gd name="T57" fmla="*/ 79 h 207"/>
                <a:gd name="T58" fmla="*/ 123 w 194"/>
                <a:gd name="T59" fmla="*/ 88 h 207"/>
                <a:gd name="T60" fmla="*/ 120 w 194"/>
                <a:gd name="T61" fmla="*/ 93 h 207"/>
                <a:gd name="T62" fmla="*/ 125 w 194"/>
                <a:gd name="T63" fmla="*/ 94 h 207"/>
                <a:gd name="T64" fmla="*/ 132 w 194"/>
                <a:gd name="T65" fmla="*/ 97 h 207"/>
                <a:gd name="T66" fmla="*/ 138 w 194"/>
                <a:gd name="T67" fmla="*/ 110 h 207"/>
                <a:gd name="T68" fmla="*/ 142 w 194"/>
                <a:gd name="T69" fmla="*/ 112 h 207"/>
                <a:gd name="T70" fmla="*/ 143 w 194"/>
                <a:gd name="T71" fmla="*/ 108 h 207"/>
                <a:gd name="T72" fmla="*/ 151 w 194"/>
                <a:gd name="T73" fmla="*/ 93 h 207"/>
                <a:gd name="T74" fmla="*/ 164 w 194"/>
                <a:gd name="T75" fmla="*/ 84 h 207"/>
                <a:gd name="T76" fmla="*/ 176 w 194"/>
                <a:gd name="T77" fmla="*/ 74 h 207"/>
                <a:gd name="T78" fmla="*/ 177 w 194"/>
                <a:gd name="T79" fmla="*/ 72 h 207"/>
                <a:gd name="T80" fmla="*/ 176 w 194"/>
                <a:gd name="T81" fmla="*/ 67 h 207"/>
                <a:gd name="T82" fmla="*/ 167 w 194"/>
                <a:gd name="T83" fmla="*/ 51 h 207"/>
                <a:gd name="T84" fmla="*/ 167 w 194"/>
                <a:gd name="T85" fmla="*/ 47 h 207"/>
                <a:gd name="T86" fmla="*/ 162 w 194"/>
                <a:gd name="T87" fmla="*/ 42 h 207"/>
                <a:gd name="T88" fmla="*/ 154 w 194"/>
                <a:gd name="T89" fmla="*/ 37 h 207"/>
                <a:gd name="T90" fmla="*/ 175 w 194"/>
                <a:gd name="T91" fmla="*/ 3 h 207"/>
                <a:gd name="T92" fmla="*/ 180 w 194"/>
                <a:gd name="T93" fmla="*/ 4 h 207"/>
                <a:gd name="T94" fmla="*/ 185 w 194"/>
                <a:gd name="T95" fmla="*/ 45 h 207"/>
                <a:gd name="T96" fmla="*/ 186 w 194"/>
                <a:gd name="T97" fmla="*/ 56 h 207"/>
                <a:gd name="T98" fmla="*/ 190 w 194"/>
                <a:gd name="T99" fmla="*/ 58 h 207"/>
                <a:gd name="T100" fmla="*/ 193 w 194"/>
                <a:gd name="T101" fmla="*/ 56 h 207"/>
                <a:gd name="T102" fmla="*/ 194 w 194"/>
                <a:gd name="T103" fmla="*/ 61 h 207"/>
                <a:gd name="T104" fmla="*/ 191 w 194"/>
                <a:gd name="T105" fmla="*/ 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207">
                  <a:moveTo>
                    <a:pt x="191" y="71"/>
                  </a:moveTo>
                  <a:cubicBezTo>
                    <a:pt x="191" y="73"/>
                    <a:pt x="191" y="74"/>
                    <a:pt x="190" y="74"/>
                  </a:cubicBezTo>
                  <a:cubicBezTo>
                    <a:pt x="186" y="76"/>
                    <a:pt x="186" y="80"/>
                    <a:pt x="184" y="83"/>
                  </a:cubicBezTo>
                  <a:cubicBezTo>
                    <a:pt x="177" y="95"/>
                    <a:pt x="167" y="104"/>
                    <a:pt x="158" y="114"/>
                  </a:cubicBezTo>
                  <a:cubicBezTo>
                    <a:pt x="155" y="119"/>
                    <a:pt x="150" y="123"/>
                    <a:pt x="146" y="128"/>
                  </a:cubicBezTo>
                  <a:cubicBezTo>
                    <a:pt x="139" y="123"/>
                    <a:pt x="134" y="114"/>
                    <a:pt x="126" y="110"/>
                  </a:cubicBezTo>
                  <a:cubicBezTo>
                    <a:pt x="119" y="106"/>
                    <a:pt x="113" y="108"/>
                    <a:pt x="108" y="112"/>
                  </a:cubicBezTo>
                  <a:cubicBezTo>
                    <a:pt x="103" y="116"/>
                    <a:pt x="99" y="111"/>
                    <a:pt x="95" y="109"/>
                  </a:cubicBezTo>
                  <a:cubicBezTo>
                    <a:pt x="89" y="106"/>
                    <a:pt x="84" y="107"/>
                    <a:pt x="78" y="108"/>
                  </a:cubicBezTo>
                  <a:cubicBezTo>
                    <a:pt x="75" y="107"/>
                    <a:pt x="74" y="108"/>
                    <a:pt x="73" y="112"/>
                  </a:cubicBezTo>
                  <a:cubicBezTo>
                    <a:pt x="67" y="119"/>
                    <a:pt x="60" y="126"/>
                    <a:pt x="53" y="132"/>
                  </a:cubicBezTo>
                  <a:cubicBezTo>
                    <a:pt x="43" y="142"/>
                    <a:pt x="33" y="152"/>
                    <a:pt x="24" y="162"/>
                  </a:cubicBezTo>
                  <a:cubicBezTo>
                    <a:pt x="20" y="166"/>
                    <a:pt x="20" y="173"/>
                    <a:pt x="22" y="178"/>
                  </a:cubicBezTo>
                  <a:cubicBezTo>
                    <a:pt x="25" y="186"/>
                    <a:pt x="28" y="194"/>
                    <a:pt x="24" y="203"/>
                  </a:cubicBezTo>
                  <a:cubicBezTo>
                    <a:pt x="24" y="204"/>
                    <a:pt x="26" y="205"/>
                    <a:pt x="24" y="207"/>
                  </a:cubicBezTo>
                  <a:cubicBezTo>
                    <a:pt x="24" y="206"/>
                    <a:pt x="23" y="206"/>
                    <a:pt x="22" y="206"/>
                  </a:cubicBezTo>
                  <a:cubicBezTo>
                    <a:pt x="10" y="205"/>
                    <a:pt x="8" y="202"/>
                    <a:pt x="5" y="189"/>
                  </a:cubicBezTo>
                  <a:cubicBezTo>
                    <a:pt x="0" y="171"/>
                    <a:pt x="3" y="153"/>
                    <a:pt x="5" y="134"/>
                  </a:cubicBezTo>
                  <a:cubicBezTo>
                    <a:pt x="6" y="128"/>
                    <a:pt x="9" y="123"/>
                    <a:pt x="16" y="121"/>
                  </a:cubicBezTo>
                  <a:cubicBezTo>
                    <a:pt x="27" y="118"/>
                    <a:pt x="37" y="112"/>
                    <a:pt x="48" y="110"/>
                  </a:cubicBezTo>
                  <a:cubicBezTo>
                    <a:pt x="54" y="109"/>
                    <a:pt x="61" y="112"/>
                    <a:pt x="63" y="104"/>
                  </a:cubicBezTo>
                  <a:cubicBezTo>
                    <a:pt x="67" y="101"/>
                    <a:pt x="71" y="99"/>
                    <a:pt x="75" y="98"/>
                  </a:cubicBezTo>
                  <a:cubicBezTo>
                    <a:pt x="79" y="97"/>
                    <a:pt x="85" y="99"/>
                    <a:pt x="87" y="92"/>
                  </a:cubicBezTo>
                  <a:cubicBezTo>
                    <a:pt x="99" y="85"/>
                    <a:pt x="112" y="77"/>
                    <a:pt x="124" y="68"/>
                  </a:cubicBezTo>
                  <a:cubicBezTo>
                    <a:pt x="127" y="68"/>
                    <a:pt x="129" y="67"/>
                    <a:pt x="130" y="64"/>
                  </a:cubicBezTo>
                  <a:cubicBezTo>
                    <a:pt x="137" y="57"/>
                    <a:pt x="143" y="50"/>
                    <a:pt x="149" y="43"/>
                  </a:cubicBezTo>
                  <a:cubicBezTo>
                    <a:pt x="155" y="41"/>
                    <a:pt x="157" y="44"/>
                    <a:pt x="157" y="48"/>
                  </a:cubicBezTo>
                  <a:cubicBezTo>
                    <a:pt x="157" y="55"/>
                    <a:pt x="159" y="61"/>
                    <a:pt x="159" y="68"/>
                  </a:cubicBezTo>
                  <a:cubicBezTo>
                    <a:pt x="160" y="74"/>
                    <a:pt x="157" y="78"/>
                    <a:pt x="151" y="79"/>
                  </a:cubicBezTo>
                  <a:cubicBezTo>
                    <a:pt x="141" y="80"/>
                    <a:pt x="133" y="87"/>
                    <a:pt x="123" y="88"/>
                  </a:cubicBezTo>
                  <a:cubicBezTo>
                    <a:pt x="121" y="88"/>
                    <a:pt x="119" y="90"/>
                    <a:pt x="120" y="93"/>
                  </a:cubicBezTo>
                  <a:cubicBezTo>
                    <a:pt x="121" y="96"/>
                    <a:pt x="123" y="95"/>
                    <a:pt x="125" y="94"/>
                  </a:cubicBezTo>
                  <a:cubicBezTo>
                    <a:pt x="129" y="92"/>
                    <a:pt x="131" y="94"/>
                    <a:pt x="132" y="97"/>
                  </a:cubicBezTo>
                  <a:cubicBezTo>
                    <a:pt x="134" y="101"/>
                    <a:pt x="136" y="106"/>
                    <a:pt x="138" y="110"/>
                  </a:cubicBezTo>
                  <a:cubicBezTo>
                    <a:pt x="139" y="111"/>
                    <a:pt x="140" y="113"/>
                    <a:pt x="142" y="112"/>
                  </a:cubicBezTo>
                  <a:cubicBezTo>
                    <a:pt x="145" y="111"/>
                    <a:pt x="143" y="109"/>
                    <a:pt x="143" y="108"/>
                  </a:cubicBezTo>
                  <a:cubicBezTo>
                    <a:pt x="139" y="97"/>
                    <a:pt x="140" y="95"/>
                    <a:pt x="151" y="93"/>
                  </a:cubicBezTo>
                  <a:cubicBezTo>
                    <a:pt x="158" y="92"/>
                    <a:pt x="157" y="83"/>
                    <a:pt x="164" y="84"/>
                  </a:cubicBezTo>
                  <a:cubicBezTo>
                    <a:pt x="172" y="85"/>
                    <a:pt x="173" y="79"/>
                    <a:pt x="176" y="74"/>
                  </a:cubicBezTo>
                  <a:cubicBezTo>
                    <a:pt x="177" y="73"/>
                    <a:pt x="177" y="73"/>
                    <a:pt x="177" y="72"/>
                  </a:cubicBezTo>
                  <a:cubicBezTo>
                    <a:pt x="178" y="70"/>
                    <a:pt x="178" y="68"/>
                    <a:pt x="176" y="67"/>
                  </a:cubicBezTo>
                  <a:cubicBezTo>
                    <a:pt x="167" y="65"/>
                    <a:pt x="165" y="59"/>
                    <a:pt x="167" y="51"/>
                  </a:cubicBezTo>
                  <a:cubicBezTo>
                    <a:pt x="168" y="50"/>
                    <a:pt x="167" y="48"/>
                    <a:pt x="167" y="47"/>
                  </a:cubicBezTo>
                  <a:cubicBezTo>
                    <a:pt x="169" y="42"/>
                    <a:pt x="167" y="40"/>
                    <a:pt x="162" y="42"/>
                  </a:cubicBezTo>
                  <a:cubicBezTo>
                    <a:pt x="158" y="43"/>
                    <a:pt x="153" y="44"/>
                    <a:pt x="154" y="37"/>
                  </a:cubicBezTo>
                  <a:cubicBezTo>
                    <a:pt x="163" y="27"/>
                    <a:pt x="168" y="14"/>
                    <a:pt x="175" y="3"/>
                  </a:cubicBezTo>
                  <a:cubicBezTo>
                    <a:pt x="177" y="2"/>
                    <a:pt x="179" y="0"/>
                    <a:pt x="180" y="4"/>
                  </a:cubicBezTo>
                  <a:cubicBezTo>
                    <a:pt x="183" y="18"/>
                    <a:pt x="187" y="31"/>
                    <a:pt x="185" y="45"/>
                  </a:cubicBezTo>
                  <a:cubicBezTo>
                    <a:pt x="185" y="49"/>
                    <a:pt x="182" y="53"/>
                    <a:pt x="186" y="56"/>
                  </a:cubicBezTo>
                  <a:cubicBezTo>
                    <a:pt x="187" y="57"/>
                    <a:pt x="187" y="60"/>
                    <a:pt x="190" y="58"/>
                  </a:cubicBezTo>
                  <a:cubicBezTo>
                    <a:pt x="191" y="57"/>
                    <a:pt x="192" y="54"/>
                    <a:pt x="193" y="56"/>
                  </a:cubicBezTo>
                  <a:cubicBezTo>
                    <a:pt x="194" y="58"/>
                    <a:pt x="194" y="60"/>
                    <a:pt x="194" y="61"/>
                  </a:cubicBezTo>
                  <a:cubicBezTo>
                    <a:pt x="193" y="65"/>
                    <a:pt x="191" y="68"/>
                    <a:pt x="191" y="71"/>
                  </a:cubicBezTo>
                  <a:close/>
                </a:path>
              </a:pathLst>
            </a:custGeom>
            <a:solidFill>
              <a:srgbClr val="8AB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1" name="Freeform 55">
              <a:extLst>
                <a:ext uri="{FF2B5EF4-FFF2-40B4-BE49-F238E27FC236}">
                  <a16:creationId xmlns:a16="http://schemas.microsoft.com/office/drawing/2014/main" id="{06D8177A-7499-186B-4824-670633A11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1816101"/>
              <a:ext cx="269875" cy="211138"/>
            </a:xfrm>
            <a:custGeom>
              <a:avLst/>
              <a:gdLst>
                <a:gd name="T0" fmla="*/ 6 w 114"/>
                <a:gd name="T1" fmla="*/ 86 h 90"/>
                <a:gd name="T2" fmla="*/ 3 w 114"/>
                <a:gd name="T3" fmla="*/ 67 h 90"/>
                <a:gd name="T4" fmla="*/ 4 w 114"/>
                <a:gd name="T5" fmla="*/ 53 h 90"/>
                <a:gd name="T6" fmla="*/ 27 w 114"/>
                <a:gd name="T7" fmla="*/ 29 h 90"/>
                <a:gd name="T8" fmla="*/ 50 w 114"/>
                <a:gd name="T9" fmla="*/ 5 h 90"/>
                <a:gd name="T10" fmla="*/ 67 w 114"/>
                <a:gd name="T11" fmla="*/ 4 h 90"/>
                <a:gd name="T12" fmla="*/ 90 w 114"/>
                <a:gd name="T13" fmla="*/ 5 h 90"/>
                <a:gd name="T14" fmla="*/ 97 w 114"/>
                <a:gd name="T15" fmla="*/ 5 h 90"/>
                <a:gd name="T16" fmla="*/ 112 w 114"/>
                <a:gd name="T17" fmla="*/ 22 h 90"/>
                <a:gd name="T18" fmla="*/ 109 w 114"/>
                <a:gd name="T19" fmla="*/ 30 h 90"/>
                <a:gd name="T20" fmla="*/ 89 w 114"/>
                <a:gd name="T21" fmla="*/ 46 h 90"/>
                <a:gd name="T22" fmla="*/ 83 w 114"/>
                <a:gd name="T23" fmla="*/ 48 h 90"/>
                <a:gd name="T24" fmla="*/ 57 w 114"/>
                <a:gd name="T25" fmla="*/ 39 h 90"/>
                <a:gd name="T26" fmla="*/ 36 w 114"/>
                <a:gd name="T27" fmla="*/ 65 h 90"/>
                <a:gd name="T28" fmla="*/ 37 w 114"/>
                <a:gd name="T29" fmla="*/ 76 h 90"/>
                <a:gd name="T30" fmla="*/ 30 w 114"/>
                <a:gd name="T31" fmla="*/ 83 h 90"/>
                <a:gd name="T32" fmla="*/ 13 w 114"/>
                <a:gd name="T33" fmla="*/ 89 h 90"/>
                <a:gd name="T34" fmla="*/ 6 w 114"/>
                <a:gd name="T35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90">
                  <a:moveTo>
                    <a:pt x="6" y="86"/>
                  </a:moveTo>
                  <a:cubicBezTo>
                    <a:pt x="9" y="79"/>
                    <a:pt x="6" y="73"/>
                    <a:pt x="3" y="67"/>
                  </a:cubicBezTo>
                  <a:cubicBezTo>
                    <a:pt x="0" y="62"/>
                    <a:pt x="0" y="58"/>
                    <a:pt x="4" y="53"/>
                  </a:cubicBezTo>
                  <a:cubicBezTo>
                    <a:pt x="11" y="44"/>
                    <a:pt x="19" y="37"/>
                    <a:pt x="27" y="29"/>
                  </a:cubicBezTo>
                  <a:cubicBezTo>
                    <a:pt x="35" y="21"/>
                    <a:pt x="42" y="13"/>
                    <a:pt x="50" y="5"/>
                  </a:cubicBezTo>
                  <a:cubicBezTo>
                    <a:pt x="55" y="0"/>
                    <a:pt x="62" y="1"/>
                    <a:pt x="67" y="4"/>
                  </a:cubicBezTo>
                  <a:cubicBezTo>
                    <a:pt x="75" y="9"/>
                    <a:pt x="82" y="9"/>
                    <a:pt x="90" y="5"/>
                  </a:cubicBezTo>
                  <a:cubicBezTo>
                    <a:pt x="92" y="4"/>
                    <a:pt x="95" y="4"/>
                    <a:pt x="97" y="5"/>
                  </a:cubicBezTo>
                  <a:cubicBezTo>
                    <a:pt x="103" y="10"/>
                    <a:pt x="109" y="15"/>
                    <a:pt x="112" y="22"/>
                  </a:cubicBezTo>
                  <a:cubicBezTo>
                    <a:pt x="114" y="26"/>
                    <a:pt x="111" y="28"/>
                    <a:pt x="109" y="30"/>
                  </a:cubicBezTo>
                  <a:cubicBezTo>
                    <a:pt x="102" y="35"/>
                    <a:pt x="95" y="40"/>
                    <a:pt x="89" y="46"/>
                  </a:cubicBezTo>
                  <a:cubicBezTo>
                    <a:pt x="88" y="47"/>
                    <a:pt x="86" y="48"/>
                    <a:pt x="83" y="48"/>
                  </a:cubicBezTo>
                  <a:cubicBezTo>
                    <a:pt x="75" y="41"/>
                    <a:pt x="67" y="37"/>
                    <a:pt x="57" y="39"/>
                  </a:cubicBezTo>
                  <a:cubicBezTo>
                    <a:pt x="47" y="41"/>
                    <a:pt x="35" y="54"/>
                    <a:pt x="36" y="65"/>
                  </a:cubicBezTo>
                  <a:cubicBezTo>
                    <a:pt x="37" y="69"/>
                    <a:pt x="38" y="72"/>
                    <a:pt x="37" y="76"/>
                  </a:cubicBezTo>
                  <a:cubicBezTo>
                    <a:pt x="36" y="80"/>
                    <a:pt x="33" y="81"/>
                    <a:pt x="30" y="83"/>
                  </a:cubicBezTo>
                  <a:cubicBezTo>
                    <a:pt x="24" y="85"/>
                    <a:pt x="19" y="88"/>
                    <a:pt x="13" y="89"/>
                  </a:cubicBezTo>
                  <a:cubicBezTo>
                    <a:pt x="10" y="90"/>
                    <a:pt x="7" y="90"/>
                    <a:pt x="6" y="86"/>
                  </a:cubicBezTo>
                  <a:close/>
                </a:path>
              </a:pathLst>
            </a:custGeom>
            <a:solidFill>
              <a:srgbClr val="8AB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2" name="Freeform 56">
              <a:extLst>
                <a:ext uri="{FF2B5EF4-FFF2-40B4-BE49-F238E27FC236}">
                  <a16:creationId xmlns:a16="http://schemas.microsoft.com/office/drawing/2014/main" id="{7555DD7B-79D3-BD16-4BA4-25885798C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1" y="1866901"/>
              <a:ext cx="115888" cy="130175"/>
            </a:xfrm>
            <a:custGeom>
              <a:avLst/>
              <a:gdLst>
                <a:gd name="T0" fmla="*/ 0 w 49"/>
                <a:gd name="T1" fmla="*/ 25 h 55"/>
                <a:gd name="T2" fmla="*/ 28 w 49"/>
                <a:gd name="T3" fmla="*/ 0 h 55"/>
                <a:gd name="T4" fmla="*/ 49 w 49"/>
                <a:gd name="T5" fmla="*/ 19 h 55"/>
                <a:gd name="T6" fmla="*/ 8 w 49"/>
                <a:gd name="T7" fmla="*/ 53 h 55"/>
                <a:gd name="T8" fmla="*/ 3 w 49"/>
                <a:gd name="T9" fmla="*/ 55 h 55"/>
                <a:gd name="T10" fmla="*/ 0 w 49"/>
                <a:gd name="T1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5">
                  <a:moveTo>
                    <a:pt x="0" y="25"/>
                  </a:moveTo>
                  <a:cubicBezTo>
                    <a:pt x="9" y="17"/>
                    <a:pt x="22" y="11"/>
                    <a:pt x="28" y="0"/>
                  </a:cubicBezTo>
                  <a:cubicBezTo>
                    <a:pt x="36" y="5"/>
                    <a:pt x="42" y="12"/>
                    <a:pt x="49" y="19"/>
                  </a:cubicBezTo>
                  <a:cubicBezTo>
                    <a:pt x="36" y="31"/>
                    <a:pt x="22" y="42"/>
                    <a:pt x="8" y="53"/>
                  </a:cubicBezTo>
                  <a:cubicBezTo>
                    <a:pt x="7" y="54"/>
                    <a:pt x="5" y="54"/>
                    <a:pt x="3" y="55"/>
                  </a:cubicBezTo>
                  <a:cubicBezTo>
                    <a:pt x="4" y="45"/>
                    <a:pt x="2" y="35"/>
                    <a:pt x="0" y="25"/>
                  </a:cubicBezTo>
                  <a:close/>
                </a:path>
              </a:pathLst>
            </a:custGeom>
            <a:solidFill>
              <a:srgbClr val="63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3" name="Freeform 57">
              <a:extLst>
                <a:ext uri="{FF2B5EF4-FFF2-40B4-BE49-F238E27FC236}">
                  <a16:creationId xmlns:a16="http://schemas.microsoft.com/office/drawing/2014/main" id="{AF90E0EC-4310-8FCB-2817-3E90F5EB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1992313"/>
              <a:ext cx="163513" cy="100013"/>
            </a:xfrm>
            <a:custGeom>
              <a:avLst/>
              <a:gdLst>
                <a:gd name="T0" fmla="*/ 6 w 69"/>
                <a:gd name="T1" fmla="*/ 11 h 42"/>
                <a:gd name="T2" fmla="*/ 10 w 69"/>
                <a:gd name="T3" fmla="*/ 13 h 42"/>
                <a:gd name="T4" fmla="*/ 36 w 69"/>
                <a:gd name="T5" fmla="*/ 0 h 42"/>
                <a:gd name="T6" fmla="*/ 43 w 69"/>
                <a:gd name="T7" fmla="*/ 4 h 42"/>
                <a:gd name="T8" fmla="*/ 64 w 69"/>
                <a:gd name="T9" fmla="*/ 14 h 42"/>
                <a:gd name="T10" fmla="*/ 69 w 69"/>
                <a:gd name="T11" fmla="*/ 15 h 42"/>
                <a:gd name="T12" fmla="*/ 48 w 69"/>
                <a:gd name="T13" fmla="*/ 27 h 42"/>
                <a:gd name="T14" fmla="*/ 27 w 69"/>
                <a:gd name="T15" fmla="*/ 37 h 42"/>
                <a:gd name="T16" fmla="*/ 21 w 69"/>
                <a:gd name="T17" fmla="*/ 42 h 42"/>
                <a:gd name="T18" fmla="*/ 12 w 69"/>
                <a:gd name="T19" fmla="*/ 32 h 42"/>
                <a:gd name="T20" fmla="*/ 6 w 69"/>
                <a:gd name="T2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2">
                  <a:moveTo>
                    <a:pt x="6" y="11"/>
                  </a:moveTo>
                  <a:cubicBezTo>
                    <a:pt x="8" y="11"/>
                    <a:pt x="8" y="14"/>
                    <a:pt x="10" y="13"/>
                  </a:cubicBezTo>
                  <a:cubicBezTo>
                    <a:pt x="19" y="10"/>
                    <a:pt x="29" y="9"/>
                    <a:pt x="36" y="0"/>
                  </a:cubicBezTo>
                  <a:cubicBezTo>
                    <a:pt x="40" y="0"/>
                    <a:pt x="42" y="2"/>
                    <a:pt x="43" y="4"/>
                  </a:cubicBezTo>
                  <a:cubicBezTo>
                    <a:pt x="49" y="11"/>
                    <a:pt x="55" y="14"/>
                    <a:pt x="64" y="14"/>
                  </a:cubicBezTo>
                  <a:cubicBezTo>
                    <a:pt x="66" y="13"/>
                    <a:pt x="68" y="14"/>
                    <a:pt x="69" y="15"/>
                  </a:cubicBezTo>
                  <a:cubicBezTo>
                    <a:pt x="61" y="17"/>
                    <a:pt x="55" y="23"/>
                    <a:pt x="48" y="27"/>
                  </a:cubicBezTo>
                  <a:cubicBezTo>
                    <a:pt x="41" y="30"/>
                    <a:pt x="34" y="34"/>
                    <a:pt x="27" y="37"/>
                  </a:cubicBezTo>
                  <a:cubicBezTo>
                    <a:pt x="24" y="37"/>
                    <a:pt x="21" y="38"/>
                    <a:pt x="21" y="42"/>
                  </a:cubicBezTo>
                  <a:cubicBezTo>
                    <a:pt x="20" y="37"/>
                    <a:pt x="15" y="36"/>
                    <a:pt x="12" y="32"/>
                  </a:cubicBezTo>
                  <a:cubicBezTo>
                    <a:pt x="6" y="26"/>
                    <a:pt x="0" y="20"/>
                    <a:pt x="6" y="11"/>
                  </a:cubicBezTo>
                  <a:close/>
                </a:path>
              </a:pathLst>
            </a:custGeom>
            <a:solidFill>
              <a:srgbClr val="61B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4" name="Freeform 58">
              <a:extLst>
                <a:ext uri="{FF2B5EF4-FFF2-40B4-BE49-F238E27FC236}">
                  <a16:creationId xmlns:a16="http://schemas.microsoft.com/office/drawing/2014/main" id="{7DB1FE0F-A9E7-EA0E-AE0E-86CF7B55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1" y="1797051"/>
              <a:ext cx="42863" cy="19050"/>
            </a:xfrm>
            <a:custGeom>
              <a:avLst/>
              <a:gdLst>
                <a:gd name="T0" fmla="*/ 0 w 18"/>
                <a:gd name="T1" fmla="*/ 8 h 8"/>
                <a:gd name="T2" fmla="*/ 18 w 18"/>
                <a:gd name="T3" fmla="*/ 6 h 8"/>
                <a:gd name="T4" fmla="*/ 0 w 1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0" y="8"/>
                  </a:moveTo>
                  <a:cubicBezTo>
                    <a:pt x="9" y="0"/>
                    <a:pt x="9" y="0"/>
                    <a:pt x="18" y="6"/>
                  </a:cubicBezTo>
                  <a:cubicBezTo>
                    <a:pt x="12" y="5"/>
                    <a:pt x="6" y="7"/>
                    <a:pt x="0" y="8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5" name="Freeform 59">
              <a:extLst>
                <a:ext uri="{FF2B5EF4-FFF2-40B4-BE49-F238E27FC236}">
                  <a16:creationId xmlns:a16="http://schemas.microsoft.com/office/drawing/2014/main" id="{C9168EED-B3C6-438D-9D2D-6ABC000A7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1797051"/>
              <a:ext cx="19050" cy="19050"/>
            </a:xfrm>
            <a:custGeom>
              <a:avLst/>
              <a:gdLst>
                <a:gd name="T0" fmla="*/ 3 w 8"/>
                <a:gd name="T1" fmla="*/ 8 h 8"/>
                <a:gd name="T2" fmla="*/ 2 w 8"/>
                <a:gd name="T3" fmla="*/ 3 h 8"/>
                <a:gd name="T4" fmla="*/ 8 w 8"/>
                <a:gd name="T5" fmla="*/ 4 h 8"/>
                <a:gd name="T6" fmla="*/ 3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2" y="6"/>
                    <a:pt x="0" y="5"/>
                    <a:pt x="2" y="3"/>
                  </a:cubicBezTo>
                  <a:cubicBezTo>
                    <a:pt x="4" y="2"/>
                    <a:pt x="7" y="0"/>
                    <a:pt x="8" y="4"/>
                  </a:cubicBezTo>
                  <a:cubicBezTo>
                    <a:pt x="6" y="5"/>
                    <a:pt x="5" y="7"/>
                    <a:pt x="3" y="8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6" name="Freeform 60">
              <a:extLst>
                <a:ext uri="{FF2B5EF4-FFF2-40B4-BE49-F238E27FC236}">
                  <a16:creationId xmlns:a16="http://schemas.microsoft.com/office/drawing/2014/main" id="{723B9728-002F-6CD6-1B13-24642C9F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1893888"/>
              <a:ext cx="139700" cy="142875"/>
            </a:xfrm>
            <a:custGeom>
              <a:avLst/>
              <a:gdLst>
                <a:gd name="T0" fmla="*/ 37 w 59"/>
                <a:gd name="T1" fmla="*/ 57 h 61"/>
                <a:gd name="T2" fmla="*/ 4 w 59"/>
                <a:gd name="T3" fmla="*/ 42 h 61"/>
                <a:gd name="T4" fmla="*/ 15 w 59"/>
                <a:gd name="T5" fmla="*/ 8 h 61"/>
                <a:gd name="T6" fmla="*/ 52 w 59"/>
                <a:gd name="T7" fmla="*/ 14 h 61"/>
                <a:gd name="T8" fmla="*/ 58 w 59"/>
                <a:gd name="T9" fmla="*/ 33 h 61"/>
                <a:gd name="T10" fmla="*/ 55 w 59"/>
                <a:gd name="T11" fmla="*/ 44 h 61"/>
                <a:gd name="T12" fmla="*/ 37 w 59"/>
                <a:gd name="T13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1">
                  <a:moveTo>
                    <a:pt x="37" y="57"/>
                  </a:moveTo>
                  <a:cubicBezTo>
                    <a:pt x="22" y="61"/>
                    <a:pt x="13" y="52"/>
                    <a:pt x="4" y="42"/>
                  </a:cubicBezTo>
                  <a:cubicBezTo>
                    <a:pt x="0" y="27"/>
                    <a:pt x="4" y="16"/>
                    <a:pt x="15" y="8"/>
                  </a:cubicBezTo>
                  <a:cubicBezTo>
                    <a:pt x="25" y="0"/>
                    <a:pt x="43" y="3"/>
                    <a:pt x="52" y="14"/>
                  </a:cubicBezTo>
                  <a:cubicBezTo>
                    <a:pt x="54" y="20"/>
                    <a:pt x="59" y="25"/>
                    <a:pt x="58" y="33"/>
                  </a:cubicBezTo>
                  <a:cubicBezTo>
                    <a:pt x="57" y="37"/>
                    <a:pt x="54" y="40"/>
                    <a:pt x="55" y="44"/>
                  </a:cubicBezTo>
                  <a:cubicBezTo>
                    <a:pt x="51" y="51"/>
                    <a:pt x="43" y="53"/>
                    <a:pt x="37" y="57"/>
                  </a:cubicBezTo>
                  <a:close/>
                </a:path>
              </a:pathLst>
            </a:custGeom>
            <a:solidFill>
              <a:srgbClr val="63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7" name="Freeform 61">
              <a:extLst>
                <a:ext uri="{FF2B5EF4-FFF2-40B4-BE49-F238E27FC236}">
                  <a16:creationId xmlns:a16="http://schemas.microsoft.com/office/drawing/2014/main" id="{B6F52133-F85B-0F4F-8E1E-94495A6DB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6" y="901701"/>
              <a:ext cx="287338" cy="446088"/>
            </a:xfrm>
            <a:custGeom>
              <a:avLst/>
              <a:gdLst>
                <a:gd name="T0" fmla="*/ 91 w 121"/>
                <a:gd name="T1" fmla="*/ 151 h 189"/>
                <a:gd name="T2" fmla="*/ 104 w 121"/>
                <a:gd name="T3" fmla="*/ 127 h 189"/>
                <a:gd name="T4" fmla="*/ 111 w 121"/>
                <a:gd name="T5" fmla="*/ 99 h 189"/>
                <a:gd name="T6" fmla="*/ 113 w 121"/>
                <a:gd name="T7" fmla="*/ 88 h 189"/>
                <a:gd name="T8" fmla="*/ 110 w 121"/>
                <a:gd name="T9" fmla="*/ 94 h 189"/>
                <a:gd name="T10" fmla="*/ 99 w 121"/>
                <a:gd name="T11" fmla="*/ 127 h 189"/>
                <a:gd name="T12" fmla="*/ 54 w 121"/>
                <a:gd name="T13" fmla="*/ 172 h 189"/>
                <a:gd name="T14" fmla="*/ 17 w 121"/>
                <a:gd name="T15" fmla="*/ 184 h 189"/>
                <a:gd name="T16" fmla="*/ 7 w 121"/>
                <a:gd name="T17" fmla="*/ 188 h 189"/>
                <a:gd name="T18" fmla="*/ 2 w 121"/>
                <a:gd name="T19" fmla="*/ 188 h 189"/>
                <a:gd name="T20" fmla="*/ 2 w 121"/>
                <a:gd name="T21" fmla="*/ 182 h 189"/>
                <a:gd name="T22" fmla="*/ 15 w 121"/>
                <a:gd name="T23" fmla="*/ 150 h 189"/>
                <a:gd name="T24" fmla="*/ 25 w 121"/>
                <a:gd name="T25" fmla="*/ 121 h 189"/>
                <a:gd name="T26" fmla="*/ 38 w 121"/>
                <a:gd name="T27" fmla="*/ 34 h 189"/>
                <a:gd name="T28" fmla="*/ 41 w 121"/>
                <a:gd name="T29" fmla="*/ 4 h 189"/>
                <a:gd name="T30" fmla="*/ 43 w 121"/>
                <a:gd name="T31" fmla="*/ 0 h 189"/>
                <a:gd name="T32" fmla="*/ 45 w 121"/>
                <a:gd name="T33" fmla="*/ 4 h 189"/>
                <a:gd name="T34" fmla="*/ 51 w 121"/>
                <a:gd name="T35" fmla="*/ 62 h 189"/>
                <a:gd name="T36" fmla="*/ 40 w 121"/>
                <a:gd name="T37" fmla="*/ 116 h 189"/>
                <a:gd name="T38" fmla="*/ 22 w 121"/>
                <a:gd name="T39" fmla="*/ 156 h 189"/>
                <a:gd name="T40" fmla="*/ 21 w 121"/>
                <a:gd name="T41" fmla="*/ 161 h 189"/>
                <a:gd name="T42" fmla="*/ 26 w 121"/>
                <a:gd name="T43" fmla="*/ 161 h 189"/>
                <a:gd name="T44" fmla="*/ 52 w 121"/>
                <a:gd name="T45" fmla="*/ 146 h 189"/>
                <a:gd name="T46" fmla="*/ 80 w 121"/>
                <a:gd name="T47" fmla="*/ 117 h 189"/>
                <a:gd name="T48" fmla="*/ 117 w 121"/>
                <a:gd name="T49" fmla="*/ 69 h 189"/>
                <a:gd name="T50" fmla="*/ 120 w 121"/>
                <a:gd name="T51" fmla="*/ 83 h 189"/>
                <a:gd name="T52" fmla="*/ 116 w 121"/>
                <a:gd name="T53" fmla="*/ 128 h 189"/>
                <a:gd name="T54" fmla="*/ 91 w 121"/>
                <a:gd name="T55" fmla="*/ 165 h 189"/>
                <a:gd name="T56" fmla="*/ 91 w 121"/>
                <a:gd name="T57" fmla="*/ 15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89">
                  <a:moveTo>
                    <a:pt x="91" y="151"/>
                  </a:moveTo>
                  <a:cubicBezTo>
                    <a:pt x="94" y="142"/>
                    <a:pt x="100" y="135"/>
                    <a:pt x="104" y="127"/>
                  </a:cubicBezTo>
                  <a:cubicBezTo>
                    <a:pt x="108" y="118"/>
                    <a:pt x="110" y="109"/>
                    <a:pt x="111" y="99"/>
                  </a:cubicBezTo>
                  <a:cubicBezTo>
                    <a:pt x="112" y="96"/>
                    <a:pt x="116" y="92"/>
                    <a:pt x="113" y="88"/>
                  </a:cubicBezTo>
                  <a:cubicBezTo>
                    <a:pt x="110" y="89"/>
                    <a:pt x="110" y="92"/>
                    <a:pt x="110" y="94"/>
                  </a:cubicBezTo>
                  <a:cubicBezTo>
                    <a:pt x="110" y="106"/>
                    <a:pt x="104" y="117"/>
                    <a:pt x="99" y="127"/>
                  </a:cubicBezTo>
                  <a:cubicBezTo>
                    <a:pt x="89" y="146"/>
                    <a:pt x="76" y="164"/>
                    <a:pt x="54" y="172"/>
                  </a:cubicBezTo>
                  <a:cubicBezTo>
                    <a:pt x="42" y="177"/>
                    <a:pt x="30" y="182"/>
                    <a:pt x="17" y="184"/>
                  </a:cubicBezTo>
                  <a:cubicBezTo>
                    <a:pt x="14" y="184"/>
                    <a:pt x="11" y="187"/>
                    <a:pt x="7" y="188"/>
                  </a:cubicBezTo>
                  <a:cubicBezTo>
                    <a:pt x="5" y="189"/>
                    <a:pt x="3" y="189"/>
                    <a:pt x="2" y="188"/>
                  </a:cubicBezTo>
                  <a:cubicBezTo>
                    <a:pt x="0" y="186"/>
                    <a:pt x="1" y="184"/>
                    <a:pt x="2" y="182"/>
                  </a:cubicBezTo>
                  <a:cubicBezTo>
                    <a:pt x="6" y="172"/>
                    <a:pt x="11" y="161"/>
                    <a:pt x="15" y="150"/>
                  </a:cubicBezTo>
                  <a:cubicBezTo>
                    <a:pt x="19" y="141"/>
                    <a:pt x="22" y="131"/>
                    <a:pt x="25" y="121"/>
                  </a:cubicBezTo>
                  <a:cubicBezTo>
                    <a:pt x="34" y="93"/>
                    <a:pt x="38" y="63"/>
                    <a:pt x="38" y="34"/>
                  </a:cubicBezTo>
                  <a:cubicBezTo>
                    <a:pt x="41" y="24"/>
                    <a:pt x="41" y="14"/>
                    <a:pt x="41" y="4"/>
                  </a:cubicBezTo>
                  <a:cubicBezTo>
                    <a:pt x="41" y="3"/>
                    <a:pt x="40" y="0"/>
                    <a:pt x="43" y="0"/>
                  </a:cubicBezTo>
                  <a:cubicBezTo>
                    <a:pt x="45" y="0"/>
                    <a:pt x="45" y="2"/>
                    <a:pt x="45" y="4"/>
                  </a:cubicBezTo>
                  <a:cubicBezTo>
                    <a:pt x="50" y="23"/>
                    <a:pt x="52" y="42"/>
                    <a:pt x="51" y="62"/>
                  </a:cubicBezTo>
                  <a:cubicBezTo>
                    <a:pt x="50" y="80"/>
                    <a:pt x="47" y="98"/>
                    <a:pt x="40" y="116"/>
                  </a:cubicBezTo>
                  <a:cubicBezTo>
                    <a:pt x="36" y="130"/>
                    <a:pt x="28" y="143"/>
                    <a:pt x="22" y="156"/>
                  </a:cubicBezTo>
                  <a:cubicBezTo>
                    <a:pt x="21" y="158"/>
                    <a:pt x="20" y="159"/>
                    <a:pt x="21" y="161"/>
                  </a:cubicBezTo>
                  <a:cubicBezTo>
                    <a:pt x="22" y="163"/>
                    <a:pt x="24" y="161"/>
                    <a:pt x="26" y="161"/>
                  </a:cubicBezTo>
                  <a:cubicBezTo>
                    <a:pt x="36" y="159"/>
                    <a:pt x="45" y="153"/>
                    <a:pt x="52" y="146"/>
                  </a:cubicBezTo>
                  <a:cubicBezTo>
                    <a:pt x="62" y="137"/>
                    <a:pt x="72" y="128"/>
                    <a:pt x="80" y="117"/>
                  </a:cubicBezTo>
                  <a:cubicBezTo>
                    <a:pt x="92" y="102"/>
                    <a:pt x="104" y="85"/>
                    <a:pt x="117" y="69"/>
                  </a:cubicBezTo>
                  <a:cubicBezTo>
                    <a:pt x="119" y="74"/>
                    <a:pt x="120" y="78"/>
                    <a:pt x="120" y="83"/>
                  </a:cubicBezTo>
                  <a:cubicBezTo>
                    <a:pt x="119" y="98"/>
                    <a:pt x="121" y="113"/>
                    <a:pt x="116" y="128"/>
                  </a:cubicBezTo>
                  <a:cubicBezTo>
                    <a:pt x="110" y="142"/>
                    <a:pt x="103" y="155"/>
                    <a:pt x="91" y="165"/>
                  </a:cubicBezTo>
                  <a:cubicBezTo>
                    <a:pt x="86" y="160"/>
                    <a:pt x="90" y="156"/>
                    <a:pt x="91" y="151"/>
                  </a:cubicBezTo>
                  <a:close/>
                </a:path>
              </a:pathLst>
            </a:custGeom>
            <a:solidFill>
              <a:srgbClr val="63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8" name="Freeform 62">
              <a:extLst>
                <a:ext uri="{FF2B5EF4-FFF2-40B4-BE49-F238E27FC236}">
                  <a16:creationId xmlns:a16="http://schemas.microsoft.com/office/drawing/2014/main" id="{8A5C7EA4-066F-ECC2-09C0-467A2E4EA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038" y="1258888"/>
              <a:ext cx="388938" cy="538163"/>
            </a:xfrm>
            <a:custGeom>
              <a:avLst/>
              <a:gdLst>
                <a:gd name="T0" fmla="*/ 162 w 165"/>
                <a:gd name="T1" fmla="*/ 0 h 228"/>
                <a:gd name="T2" fmla="*/ 162 w 165"/>
                <a:gd name="T3" fmla="*/ 14 h 228"/>
                <a:gd name="T4" fmla="*/ 156 w 165"/>
                <a:gd name="T5" fmla="*/ 20 h 228"/>
                <a:gd name="T6" fmla="*/ 148 w 165"/>
                <a:gd name="T7" fmla="*/ 27 h 228"/>
                <a:gd name="T8" fmla="*/ 148 w 165"/>
                <a:gd name="T9" fmla="*/ 27 h 228"/>
                <a:gd name="T10" fmla="*/ 141 w 165"/>
                <a:gd name="T11" fmla="*/ 30 h 228"/>
                <a:gd name="T12" fmla="*/ 127 w 165"/>
                <a:gd name="T13" fmla="*/ 39 h 228"/>
                <a:gd name="T14" fmla="*/ 113 w 165"/>
                <a:gd name="T15" fmla="*/ 47 h 228"/>
                <a:gd name="T16" fmla="*/ 89 w 165"/>
                <a:gd name="T17" fmla="*/ 56 h 228"/>
                <a:gd name="T18" fmla="*/ 60 w 165"/>
                <a:gd name="T19" fmla="*/ 82 h 228"/>
                <a:gd name="T20" fmla="*/ 33 w 165"/>
                <a:gd name="T21" fmla="*/ 149 h 228"/>
                <a:gd name="T22" fmla="*/ 20 w 165"/>
                <a:gd name="T23" fmla="*/ 190 h 228"/>
                <a:gd name="T24" fmla="*/ 21 w 165"/>
                <a:gd name="T25" fmla="*/ 197 h 228"/>
                <a:gd name="T26" fmla="*/ 26 w 165"/>
                <a:gd name="T27" fmla="*/ 197 h 228"/>
                <a:gd name="T28" fmla="*/ 100 w 165"/>
                <a:gd name="T29" fmla="*/ 168 h 228"/>
                <a:gd name="T30" fmla="*/ 120 w 165"/>
                <a:gd name="T31" fmla="*/ 153 h 228"/>
                <a:gd name="T32" fmla="*/ 128 w 165"/>
                <a:gd name="T33" fmla="*/ 148 h 228"/>
                <a:gd name="T34" fmla="*/ 143 w 165"/>
                <a:gd name="T35" fmla="*/ 140 h 228"/>
                <a:gd name="T36" fmla="*/ 155 w 165"/>
                <a:gd name="T37" fmla="*/ 139 h 228"/>
                <a:gd name="T38" fmla="*/ 136 w 165"/>
                <a:gd name="T39" fmla="*/ 164 h 228"/>
                <a:gd name="T40" fmla="*/ 81 w 165"/>
                <a:gd name="T41" fmla="*/ 195 h 228"/>
                <a:gd name="T42" fmla="*/ 46 w 165"/>
                <a:gd name="T43" fmla="*/ 205 h 228"/>
                <a:gd name="T44" fmla="*/ 4 w 165"/>
                <a:gd name="T45" fmla="*/ 226 h 228"/>
                <a:gd name="T46" fmla="*/ 1 w 165"/>
                <a:gd name="T47" fmla="*/ 228 h 228"/>
                <a:gd name="T48" fmla="*/ 5 w 165"/>
                <a:gd name="T49" fmla="*/ 201 h 228"/>
                <a:gd name="T50" fmla="*/ 24 w 165"/>
                <a:gd name="T51" fmla="*/ 145 h 228"/>
                <a:gd name="T52" fmla="*/ 54 w 165"/>
                <a:gd name="T53" fmla="*/ 74 h 228"/>
                <a:gd name="T54" fmla="*/ 63 w 165"/>
                <a:gd name="T55" fmla="*/ 53 h 228"/>
                <a:gd name="T56" fmla="*/ 86 w 165"/>
                <a:gd name="T57" fmla="*/ 40 h 228"/>
                <a:gd name="T58" fmla="*/ 130 w 165"/>
                <a:gd name="T59" fmla="*/ 25 h 228"/>
                <a:gd name="T60" fmla="*/ 156 w 165"/>
                <a:gd name="T61" fmla="*/ 4 h 228"/>
                <a:gd name="T62" fmla="*/ 162 w 165"/>
                <a:gd name="T6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28">
                  <a:moveTo>
                    <a:pt x="162" y="0"/>
                  </a:moveTo>
                  <a:cubicBezTo>
                    <a:pt x="165" y="5"/>
                    <a:pt x="159" y="9"/>
                    <a:pt x="162" y="14"/>
                  </a:cubicBezTo>
                  <a:cubicBezTo>
                    <a:pt x="160" y="15"/>
                    <a:pt x="158" y="17"/>
                    <a:pt x="156" y="20"/>
                  </a:cubicBezTo>
                  <a:cubicBezTo>
                    <a:pt x="151" y="20"/>
                    <a:pt x="149" y="23"/>
                    <a:pt x="148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5" y="28"/>
                    <a:pt x="144" y="31"/>
                    <a:pt x="141" y="30"/>
                  </a:cubicBezTo>
                  <a:cubicBezTo>
                    <a:pt x="133" y="29"/>
                    <a:pt x="130" y="33"/>
                    <a:pt x="127" y="39"/>
                  </a:cubicBezTo>
                  <a:cubicBezTo>
                    <a:pt x="124" y="44"/>
                    <a:pt x="117" y="45"/>
                    <a:pt x="113" y="47"/>
                  </a:cubicBezTo>
                  <a:cubicBezTo>
                    <a:pt x="105" y="50"/>
                    <a:pt x="97" y="54"/>
                    <a:pt x="89" y="56"/>
                  </a:cubicBezTo>
                  <a:cubicBezTo>
                    <a:pt x="74" y="59"/>
                    <a:pt x="66" y="69"/>
                    <a:pt x="60" y="82"/>
                  </a:cubicBezTo>
                  <a:cubicBezTo>
                    <a:pt x="50" y="104"/>
                    <a:pt x="41" y="127"/>
                    <a:pt x="33" y="149"/>
                  </a:cubicBezTo>
                  <a:cubicBezTo>
                    <a:pt x="29" y="163"/>
                    <a:pt x="25" y="177"/>
                    <a:pt x="20" y="190"/>
                  </a:cubicBezTo>
                  <a:cubicBezTo>
                    <a:pt x="19" y="193"/>
                    <a:pt x="19" y="195"/>
                    <a:pt x="21" y="197"/>
                  </a:cubicBezTo>
                  <a:cubicBezTo>
                    <a:pt x="22" y="199"/>
                    <a:pt x="24" y="198"/>
                    <a:pt x="26" y="197"/>
                  </a:cubicBezTo>
                  <a:cubicBezTo>
                    <a:pt x="53" y="192"/>
                    <a:pt x="78" y="183"/>
                    <a:pt x="100" y="168"/>
                  </a:cubicBezTo>
                  <a:cubicBezTo>
                    <a:pt x="107" y="164"/>
                    <a:pt x="114" y="158"/>
                    <a:pt x="120" y="153"/>
                  </a:cubicBezTo>
                  <a:cubicBezTo>
                    <a:pt x="123" y="151"/>
                    <a:pt x="125" y="149"/>
                    <a:pt x="128" y="148"/>
                  </a:cubicBezTo>
                  <a:cubicBezTo>
                    <a:pt x="130" y="148"/>
                    <a:pt x="142" y="141"/>
                    <a:pt x="143" y="140"/>
                  </a:cubicBezTo>
                  <a:cubicBezTo>
                    <a:pt x="147" y="136"/>
                    <a:pt x="151" y="136"/>
                    <a:pt x="155" y="139"/>
                  </a:cubicBezTo>
                  <a:cubicBezTo>
                    <a:pt x="151" y="149"/>
                    <a:pt x="143" y="156"/>
                    <a:pt x="136" y="164"/>
                  </a:cubicBezTo>
                  <a:cubicBezTo>
                    <a:pt x="121" y="180"/>
                    <a:pt x="102" y="188"/>
                    <a:pt x="81" y="195"/>
                  </a:cubicBezTo>
                  <a:cubicBezTo>
                    <a:pt x="70" y="199"/>
                    <a:pt x="57" y="201"/>
                    <a:pt x="46" y="205"/>
                  </a:cubicBezTo>
                  <a:cubicBezTo>
                    <a:pt x="31" y="211"/>
                    <a:pt x="16" y="215"/>
                    <a:pt x="4" y="226"/>
                  </a:cubicBezTo>
                  <a:cubicBezTo>
                    <a:pt x="3" y="227"/>
                    <a:pt x="3" y="227"/>
                    <a:pt x="1" y="228"/>
                  </a:cubicBezTo>
                  <a:cubicBezTo>
                    <a:pt x="0" y="218"/>
                    <a:pt x="4" y="210"/>
                    <a:pt x="5" y="201"/>
                  </a:cubicBezTo>
                  <a:cubicBezTo>
                    <a:pt x="9" y="182"/>
                    <a:pt x="17" y="164"/>
                    <a:pt x="24" y="145"/>
                  </a:cubicBezTo>
                  <a:cubicBezTo>
                    <a:pt x="31" y="120"/>
                    <a:pt x="44" y="98"/>
                    <a:pt x="54" y="74"/>
                  </a:cubicBezTo>
                  <a:cubicBezTo>
                    <a:pt x="56" y="67"/>
                    <a:pt x="61" y="61"/>
                    <a:pt x="63" y="53"/>
                  </a:cubicBezTo>
                  <a:cubicBezTo>
                    <a:pt x="67" y="43"/>
                    <a:pt x="78" y="42"/>
                    <a:pt x="86" y="40"/>
                  </a:cubicBezTo>
                  <a:cubicBezTo>
                    <a:pt x="101" y="35"/>
                    <a:pt x="116" y="32"/>
                    <a:pt x="130" y="25"/>
                  </a:cubicBezTo>
                  <a:cubicBezTo>
                    <a:pt x="140" y="20"/>
                    <a:pt x="150" y="14"/>
                    <a:pt x="156" y="4"/>
                  </a:cubicBezTo>
                  <a:cubicBezTo>
                    <a:pt x="158" y="2"/>
                    <a:pt x="161" y="2"/>
                    <a:pt x="162" y="0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9" name="Freeform 63">
              <a:extLst>
                <a:ext uri="{FF2B5EF4-FFF2-40B4-BE49-F238E27FC236}">
                  <a16:creationId xmlns:a16="http://schemas.microsoft.com/office/drawing/2014/main" id="{955CC630-B87B-FCE6-C6CD-75885EA6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479551"/>
              <a:ext cx="104775" cy="144463"/>
            </a:xfrm>
            <a:custGeom>
              <a:avLst/>
              <a:gdLst>
                <a:gd name="T0" fmla="*/ 27 w 44"/>
                <a:gd name="T1" fmla="*/ 45 h 61"/>
                <a:gd name="T2" fmla="*/ 15 w 44"/>
                <a:gd name="T3" fmla="*/ 54 h 61"/>
                <a:gd name="T4" fmla="*/ 6 w 44"/>
                <a:gd name="T5" fmla="*/ 58 h 61"/>
                <a:gd name="T6" fmla="*/ 0 w 44"/>
                <a:gd name="T7" fmla="*/ 54 h 61"/>
                <a:gd name="T8" fmla="*/ 17 w 44"/>
                <a:gd name="T9" fmla="*/ 33 h 61"/>
                <a:gd name="T10" fmla="*/ 39 w 44"/>
                <a:gd name="T11" fmla="*/ 0 h 61"/>
                <a:gd name="T12" fmla="*/ 42 w 44"/>
                <a:gd name="T13" fmla="*/ 6 h 61"/>
                <a:gd name="T14" fmla="*/ 29 w 44"/>
                <a:gd name="T15" fmla="*/ 40 h 61"/>
                <a:gd name="T16" fmla="*/ 27 w 44"/>
                <a:gd name="T17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1">
                  <a:moveTo>
                    <a:pt x="27" y="45"/>
                  </a:moveTo>
                  <a:cubicBezTo>
                    <a:pt x="20" y="44"/>
                    <a:pt x="15" y="45"/>
                    <a:pt x="15" y="54"/>
                  </a:cubicBezTo>
                  <a:cubicBezTo>
                    <a:pt x="15" y="60"/>
                    <a:pt x="11" y="61"/>
                    <a:pt x="6" y="58"/>
                  </a:cubicBezTo>
                  <a:cubicBezTo>
                    <a:pt x="4" y="56"/>
                    <a:pt x="2" y="55"/>
                    <a:pt x="0" y="54"/>
                  </a:cubicBezTo>
                  <a:cubicBezTo>
                    <a:pt x="4" y="46"/>
                    <a:pt x="11" y="40"/>
                    <a:pt x="17" y="33"/>
                  </a:cubicBezTo>
                  <a:cubicBezTo>
                    <a:pt x="25" y="23"/>
                    <a:pt x="31" y="11"/>
                    <a:pt x="39" y="0"/>
                  </a:cubicBezTo>
                  <a:cubicBezTo>
                    <a:pt x="44" y="0"/>
                    <a:pt x="42" y="3"/>
                    <a:pt x="42" y="6"/>
                  </a:cubicBezTo>
                  <a:cubicBezTo>
                    <a:pt x="38" y="18"/>
                    <a:pt x="35" y="30"/>
                    <a:pt x="29" y="40"/>
                  </a:cubicBezTo>
                  <a:cubicBezTo>
                    <a:pt x="28" y="42"/>
                    <a:pt x="29" y="44"/>
                    <a:pt x="27" y="45"/>
                  </a:cubicBezTo>
                  <a:close/>
                </a:path>
              </a:pathLst>
            </a:custGeom>
            <a:solidFill>
              <a:srgbClr val="63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0" name="Freeform 64">
              <a:extLst>
                <a:ext uri="{FF2B5EF4-FFF2-40B4-BE49-F238E27FC236}">
                  <a16:creationId xmlns:a16="http://schemas.microsoft.com/office/drawing/2014/main" id="{1850E2B8-4B8B-2F7B-6ECF-6543CC49F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1433513"/>
              <a:ext cx="71438" cy="141288"/>
            </a:xfrm>
            <a:custGeom>
              <a:avLst/>
              <a:gdLst>
                <a:gd name="T0" fmla="*/ 2 w 30"/>
                <a:gd name="T1" fmla="*/ 60 h 60"/>
                <a:gd name="T2" fmla="*/ 0 w 30"/>
                <a:gd name="T3" fmla="*/ 57 h 60"/>
                <a:gd name="T4" fmla="*/ 13 w 30"/>
                <a:gd name="T5" fmla="*/ 26 h 60"/>
                <a:gd name="T6" fmla="*/ 12 w 30"/>
                <a:gd name="T7" fmla="*/ 20 h 60"/>
                <a:gd name="T8" fmla="*/ 18 w 30"/>
                <a:gd name="T9" fmla="*/ 3 h 60"/>
                <a:gd name="T10" fmla="*/ 22 w 30"/>
                <a:gd name="T11" fmla="*/ 0 h 60"/>
                <a:gd name="T12" fmla="*/ 25 w 30"/>
                <a:gd name="T13" fmla="*/ 3 h 60"/>
                <a:gd name="T14" fmla="*/ 30 w 30"/>
                <a:gd name="T15" fmla="*/ 20 h 60"/>
                <a:gd name="T16" fmla="*/ 21 w 30"/>
                <a:gd name="T17" fmla="*/ 22 h 60"/>
                <a:gd name="T18" fmla="*/ 21 w 30"/>
                <a:gd name="T19" fmla="*/ 13 h 60"/>
                <a:gd name="T20" fmla="*/ 20 w 30"/>
                <a:gd name="T21" fmla="*/ 13 h 60"/>
                <a:gd name="T22" fmla="*/ 13 w 30"/>
                <a:gd name="T23" fmla="*/ 38 h 60"/>
                <a:gd name="T24" fmla="*/ 2 w 30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60">
                  <a:moveTo>
                    <a:pt x="2" y="60"/>
                  </a:moveTo>
                  <a:cubicBezTo>
                    <a:pt x="0" y="60"/>
                    <a:pt x="0" y="58"/>
                    <a:pt x="0" y="57"/>
                  </a:cubicBezTo>
                  <a:cubicBezTo>
                    <a:pt x="7" y="48"/>
                    <a:pt x="9" y="37"/>
                    <a:pt x="13" y="26"/>
                  </a:cubicBezTo>
                  <a:cubicBezTo>
                    <a:pt x="14" y="23"/>
                    <a:pt x="15" y="22"/>
                    <a:pt x="12" y="20"/>
                  </a:cubicBezTo>
                  <a:cubicBezTo>
                    <a:pt x="14" y="14"/>
                    <a:pt x="16" y="9"/>
                    <a:pt x="18" y="3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4" y="0"/>
                    <a:pt x="24" y="2"/>
                    <a:pt x="25" y="3"/>
                  </a:cubicBezTo>
                  <a:cubicBezTo>
                    <a:pt x="27" y="9"/>
                    <a:pt x="28" y="14"/>
                    <a:pt x="30" y="20"/>
                  </a:cubicBezTo>
                  <a:cubicBezTo>
                    <a:pt x="27" y="22"/>
                    <a:pt x="24" y="22"/>
                    <a:pt x="21" y="22"/>
                  </a:cubicBezTo>
                  <a:cubicBezTo>
                    <a:pt x="21" y="19"/>
                    <a:pt x="21" y="16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21"/>
                    <a:pt x="16" y="30"/>
                    <a:pt x="13" y="38"/>
                  </a:cubicBezTo>
                  <a:cubicBezTo>
                    <a:pt x="11" y="47"/>
                    <a:pt x="9" y="55"/>
                    <a:pt x="2" y="60"/>
                  </a:cubicBezTo>
                  <a:close/>
                </a:path>
              </a:pathLst>
            </a:custGeom>
            <a:solidFill>
              <a:srgbClr val="63B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1" name="Freeform 65">
              <a:extLst>
                <a:ext uri="{FF2B5EF4-FFF2-40B4-BE49-F238E27FC236}">
                  <a16:creationId xmlns:a16="http://schemas.microsoft.com/office/drawing/2014/main" id="{DD9E9700-1B05-06F3-2099-88D5D0FAC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6" y="1322388"/>
              <a:ext cx="49213" cy="28575"/>
            </a:xfrm>
            <a:custGeom>
              <a:avLst/>
              <a:gdLst>
                <a:gd name="T0" fmla="*/ 0 w 21"/>
                <a:gd name="T1" fmla="*/ 12 h 12"/>
                <a:gd name="T2" fmla="*/ 12 w 21"/>
                <a:gd name="T3" fmla="*/ 2 h 12"/>
                <a:gd name="T4" fmla="*/ 21 w 21"/>
                <a:gd name="T5" fmla="*/ 0 h 12"/>
                <a:gd name="T6" fmla="*/ 0 w 2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2">
                  <a:moveTo>
                    <a:pt x="0" y="12"/>
                  </a:moveTo>
                  <a:cubicBezTo>
                    <a:pt x="1" y="2"/>
                    <a:pt x="2" y="2"/>
                    <a:pt x="12" y="2"/>
                  </a:cubicBezTo>
                  <a:cubicBezTo>
                    <a:pt x="15" y="2"/>
                    <a:pt x="18" y="1"/>
                    <a:pt x="21" y="0"/>
                  </a:cubicBezTo>
                  <a:cubicBezTo>
                    <a:pt x="15" y="7"/>
                    <a:pt x="7" y="9"/>
                    <a:pt x="0" y="12"/>
                  </a:cubicBezTo>
                  <a:close/>
                </a:path>
              </a:pathLst>
            </a:custGeom>
            <a:solidFill>
              <a:srgbClr val="63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2" name="Freeform 66">
              <a:extLst>
                <a:ext uri="{FF2B5EF4-FFF2-40B4-BE49-F238E27FC236}">
                  <a16:creationId xmlns:a16="http://schemas.microsoft.com/office/drawing/2014/main" id="{CE6B0347-791B-85B5-A068-7B6902583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1295401"/>
              <a:ext cx="19050" cy="26988"/>
            </a:xfrm>
            <a:custGeom>
              <a:avLst/>
              <a:gdLst>
                <a:gd name="T0" fmla="*/ 0 w 8"/>
                <a:gd name="T1" fmla="*/ 11 h 11"/>
                <a:gd name="T2" fmla="*/ 8 w 8"/>
                <a:gd name="T3" fmla="*/ 4 h 11"/>
                <a:gd name="T4" fmla="*/ 0 w 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0" y="6"/>
                    <a:pt x="0" y="0"/>
                    <a:pt x="8" y="4"/>
                  </a:cubicBezTo>
                  <a:cubicBezTo>
                    <a:pt x="6" y="7"/>
                    <a:pt x="2" y="9"/>
                    <a:pt x="0" y="11"/>
                  </a:cubicBezTo>
                  <a:close/>
                </a:path>
              </a:pathLst>
            </a:custGeom>
            <a:solidFill>
              <a:srgbClr val="63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3" name="Freeform 67">
              <a:extLst>
                <a:ext uri="{FF2B5EF4-FFF2-40B4-BE49-F238E27FC236}">
                  <a16:creationId xmlns:a16="http://schemas.microsoft.com/office/drawing/2014/main" id="{40E96C9B-045D-B88B-7744-403665E06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950913"/>
              <a:ext cx="39688" cy="80963"/>
            </a:xfrm>
            <a:custGeom>
              <a:avLst/>
              <a:gdLst>
                <a:gd name="T0" fmla="*/ 14 w 17"/>
                <a:gd name="T1" fmla="*/ 31 h 34"/>
                <a:gd name="T2" fmla="*/ 7 w 17"/>
                <a:gd name="T3" fmla="*/ 29 h 34"/>
                <a:gd name="T4" fmla="*/ 9 w 17"/>
                <a:gd name="T5" fmla="*/ 12 h 34"/>
                <a:gd name="T6" fmla="*/ 13 w 17"/>
                <a:gd name="T7" fmla="*/ 3 h 34"/>
                <a:gd name="T8" fmla="*/ 16 w 17"/>
                <a:gd name="T9" fmla="*/ 1 h 34"/>
                <a:gd name="T10" fmla="*/ 14 w 17"/>
                <a:gd name="T11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14" y="31"/>
                  </a:moveTo>
                  <a:cubicBezTo>
                    <a:pt x="11" y="34"/>
                    <a:pt x="8" y="33"/>
                    <a:pt x="7" y="29"/>
                  </a:cubicBezTo>
                  <a:cubicBezTo>
                    <a:pt x="5" y="23"/>
                    <a:pt x="0" y="16"/>
                    <a:pt x="9" y="12"/>
                  </a:cubicBezTo>
                  <a:cubicBezTo>
                    <a:pt x="12" y="10"/>
                    <a:pt x="13" y="7"/>
                    <a:pt x="13" y="3"/>
                  </a:cubicBezTo>
                  <a:cubicBezTo>
                    <a:pt x="13" y="1"/>
                    <a:pt x="13" y="0"/>
                    <a:pt x="16" y="1"/>
                  </a:cubicBezTo>
                  <a:cubicBezTo>
                    <a:pt x="15" y="11"/>
                    <a:pt x="17" y="21"/>
                    <a:pt x="14" y="31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4" name="Freeform 68">
              <a:extLst>
                <a:ext uri="{FF2B5EF4-FFF2-40B4-BE49-F238E27FC236}">
                  <a16:creationId xmlns:a16="http://schemas.microsoft.com/office/drawing/2014/main" id="{6BD08B2B-CD98-0EF6-6E59-763A3E348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1203326"/>
              <a:ext cx="23813" cy="41275"/>
            </a:xfrm>
            <a:custGeom>
              <a:avLst/>
              <a:gdLst>
                <a:gd name="T0" fmla="*/ 4 w 10"/>
                <a:gd name="T1" fmla="*/ 17 h 17"/>
                <a:gd name="T2" fmla="*/ 2 w 10"/>
                <a:gd name="T3" fmla="*/ 11 h 17"/>
                <a:gd name="T4" fmla="*/ 10 w 10"/>
                <a:gd name="T5" fmla="*/ 2 h 17"/>
                <a:gd name="T6" fmla="*/ 4 w 10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7">
                  <a:moveTo>
                    <a:pt x="4" y="17"/>
                  </a:moveTo>
                  <a:cubicBezTo>
                    <a:pt x="2" y="16"/>
                    <a:pt x="3" y="13"/>
                    <a:pt x="2" y="11"/>
                  </a:cubicBezTo>
                  <a:cubicBezTo>
                    <a:pt x="0" y="2"/>
                    <a:pt x="1" y="0"/>
                    <a:pt x="10" y="2"/>
                  </a:cubicBezTo>
                  <a:cubicBezTo>
                    <a:pt x="10" y="8"/>
                    <a:pt x="6" y="12"/>
                    <a:pt x="4" y="17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5" name="Freeform 69">
              <a:extLst>
                <a:ext uri="{FF2B5EF4-FFF2-40B4-BE49-F238E27FC236}">
                  <a16:creationId xmlns:a16="http://schemas.microsoft.com/office/drawing/2014/main" id="{FB1B302A-34E3-274E-0946-3475582A1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1" y="1176338"/>
              <a:ext cx="7938" cy="58738"/>
            </a:xfrm>
            <a:custGeom>
              <a:avLst/>
              <a:gdLst>
                <a:gd name="T0" fmla="*/ 3 w 3"/>
                <a:gd name="T1" fmla="*/ 25 h 25"/>
                <a:gd name="T2" fmla="*/ 1 w 3"/>
                <a:gd name="T3" fmla="*/ 24 h 25"/>
                <a:gd name="T4" fmla="*/ 3 w 3"/>
                <a:gd name="T5" fmla="*/ 0 h 25"/>
                <a:gd name="T6" fmla="*/ 3 w 3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5">
                  <a:moveTo>
                    <a:pt x="3" y="25"/>
                  </a:moveTo>
                  <a:cubicBezTo>
                    <a:pt x="2" y="25"/>
                    <a:pt x="1" y="24"/>
                    <a:pt x="1" y="24"/>
                  </a:cubicBezTo>
                  <a:cubicBezTo>
                    <a:pt x="3" y="16"/>
                    <a:pt x="0" y="8"/>
                    <a:pt x="3" y="0"/>
                  </a:cubicBezTo>
                  <a:cubicBezTo>
                    <a:pt x="3" y="8"/>
                    <a:pt x="3" y="16"/>
                    <a:pt x="3" y="25"/>
                  </a:cubicBezTo>
                  <a:close/>
                </a:path>
              </a:pathLst>
            </a:custGeom>
            <a:solidFill>
              <a:srgbClr val="84B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6" name="Freeform 70">
              <a:extLst>
                <a:ext uri="{FF2B5EF4-FFF2-40B4-BE49-F238E27FC236}">
                  <a16:creationId xmlns:a16="http://schemas.microsoft.com/office/drawing/2014/main" id="{720A7D49-F98D-B90D-AAA3-C10302598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1" y="1133476"/>
              <a:ext cx="14288" cy="20638"/>
            </a:xfrm>
            <a:custGeom>
              <a:avLst/>
              <a:gdLst>
                <a:gd name="T0" fmla="*/ 4 w 6"/>
                <a:gd name="T1" fmla="*/ 9 h 9"/>
                <a:gd name="T2" fmla="*/ 0 w 6"/>
                <a:gd name="T3" fmla="*/ 4 h 9"/>
                <a:gd name="T4" fmla="*/ 6 w 6"/>
                <a:gd name="T5" fmla="*/ 1 h 9"/>
                <a:gd name="T6" fmla="*/ 4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4" y="9"/>
                  </a:moveTo>
                  <a:cubicBezTo>
                    <a:pt x="1" y="8"/>
                    <a:pt x="0" y="7"/>
                    <a:pt x="0" y="4"/>
                  </a:cubicBezTo>
                  <a:cubicBezTo>
                    <a:pt x="1" y="0"/>
                    <a:pt x="4" y="2"/>
                    <a:pt x="6" y="1"/>
                  </a:cubicBezTo>
                  <a:cubicBezTo>
                    <a:pt x="6" y="4"/>
                    <a:pt x="6" y="6"/>
                    <a:pt x="4" y="9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7" name="Freeform 71">
              <a:extLst>
                <a:ext uri="{FF2B5EF4-FFF2-40B4-BE49-F238E27FC236}">
                  <a16:creationId xmlns:a16="http://schemas.microsoft.com/office/drawing/2014/main" id="{49889975-236E-7280-52C0-25B63C71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1084263"/>
              <a:ext cx="19050" cy="34925"/>
            </a:xfrm>
            <a:custGeom>
              <a:avLst/>
              <a:gdLst>
                <a:gd name="T0" fmla="*/ 4 w 8"/>
                <a:gd name="T1" fmla="*/ 15 h 15"/>
                <a:gd name="T2" fmla="*/ 7 w 8"/>
                <a:gd name="T3" fmla="*/ 0 h 15"/>
                <a:gd name="T4" fmla="*/ 4 w 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5">
                  <a:moveTo>
                    <a:pt x="4" y="15"/>
                  </a:moveTo>
                  <a:cubicBezTo>
                    <a:pt x="0" y="9"/>
                    <a:pt x="6" y="5"/>
                    <a:pt x="7" y="0"/>
                  </a:cubicBezTo>
                  <a:cubicBezTo>
                    <a:pt x="8" y="5"/>
                    <a:pt x="6" y="10"/>
                    <a:pt x="4" y="15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8" name="Freeform 72">
              <a:extLst>
                <a:ext uri="{FF2B5EF4-FFF2-40B4-BE49-F238E27FC236}">
                  <a16:creationId xmlns:a16="http://schemas.microsoft.com/office/drawing/2014/main" id="{5F3C246A-E90D-18E2-35F4-671AA3FD0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6" y="2220913"/>
              <a:ext cx="1058863" cy="493713"/>
            </a:xfrm>
            <a:custGeom>
              <a:avLst/>
              <a:gdLst>
                <a:gd name="T0" fmla="*/ 229 w 448"/>
                <a:gd name="T1" fmla="*/ 27 h 209"/>
                <a:gd name="T2" fmla="*/ 294 w 448"/>
                <a:gd name="T3" fmla="*/ 2 h 209"/>
                <a:gd name="T4" fmla="*/ 324 w 448"/>
                <a:gd name="T5" fmla="*/ 3 h 209"/>
                <a:gd name="T6" fmla="*/ 400 w 448"/>
                <a:gd name="T7" fmla="*/ 39 h 209"/>
                <a:gd name="T8" fmla="*/ 443 w 448"/>
                <a:gd name="T9" fmla="*/ 89 h 209"/>
                <a:gd name="T10" fmla="*/ 438 w 448"/>
                <a:gd name="T11" fmla="*/ 98 h 209"/>
                <a:gd name="T12" fmla="*/ 417 w 448"/>
                <a:gd name="T13" fmla="*/ 100 h 209"/>
                <a:gd name="T14" fmla="*/ 413 w 448"/>
                <a:gd name="T15" fmla="*/ 107 h 209"/>
                <a:gd name="T16" fmla="*/ 401 w 448"/>
                <a:gd name="T17" fmla="*/ 100 h 209"/>
                <a:gd name="T18" fmla="*/ 388 w 448"/>
                <a:gd name="T19" fmla="*/ 100 h 209"/>
                <a:gd name="T20" fmla="*/ 372 w 448"/>
                <a:gd name="T21" fmla="*/ 90 h 209"/>
                <a:gd name="T22" fmla="*/ 329 w 448"/>
                <a:gd name="T23" fmla="*/ 49 h 209"/>
                <a:gd name="T24" fmla="*/ 300 w 448"/>
                <a:gd name="T25" fmla="*/ 31 h 209"/>
                <a:gd name="T26" fmla="*/ 239 w 448"/>
                <a:gd name="T27" fmla="*/ 39 h 209"/>
                <a:gd name="T28" fmla="*/ 227 w 448"/>
                <a:gd name="T29" fmla="*/ 49 h 209"/>
                <a:gd name="T30" fmla="*/ 226 w 448"/>
                <a:gd name="T31" fmla="*/ 53 h 209"/>
                <a:gd name="T32" fmla="*/ 230 w 448"/>
                <a:gd name="T33" fmla="*/ 55 h 209"/>
                <a:gd name="T34" fmla="*/ 246 w 448"/>
                <a:gd name="T35" fmla="*/ 54 h 209"/>
                <a:gd name="T36" fmla="*/ 282 w 448"/>
                <a:gd name="T37" fmla="*/ 55 h 209"/>
                <a:gd name="T38" fmla="*/ 336 w 448"/>
                <a:gd name="T39" fmla="*/ 92 h 209"/>
                <a:gd name="T40" fmla="*/ 330 w 448"/>
                <a:gd name="T41" fmla="*/ 109 h 209"/>
                <a:gd name="T42" fmla="*/ 268 w 448"/>
                <a:gd name="T43" fmla="*/ 137 h 209"/>
                <a:gd name="T44" fmla="*/ 246 w 448"/>
                <a:gd name="T45" fmla="*/ 144 h 209"/>
                <a:gd name="T46" fmla="*/ 235 w 448"/>
                <a:gd name="T47" fmla="*/ 142 h 209"/>
                <a:gd name="T48" fmla="*/ 174 w 448"/>
                <a:gd name="T49" fmla="*/ 123 h 209"/>
                <a:gd name="T50" fmla="*/ 163 w 448"/>
                <a:gd name="T51" fmla="*/ 125 h 209"/>
                <a:gd name="T52" fmla="*/ 160 w 448"/>
                <a:gd name="T53" fmla="*/ 124 h 209"/>
                <a:gd name="T54" fmla="*/ 114 w 448"/>
                <a:gd name="T55" fmla="*/ 148 h 209"/>
                <a:gd name="T56" fmla="*/ 111 w 448"/>
                <a:gd name="T57" fmla="*/ 153 h 209"/>
                <a:gd name="T58" fmla="*/ 117 w 448"/>
                <a:gd name="T59" fmla="*/ 154 h 209"/>
                <a:gd name="T60" fmla="*/ 148 w 448"/>
                <a:gd name="T61" fmla="*/ 148 h 209"/>
                <a:gd name="T62" fmla="*/ 177 w 448"/>
                <a:gd name="T63" fmla="*/ 153 h 209"/>
                <a:gd name="T64" fmla="*/ 193 w 448"/>
                <a:gd name="T65" fmla="*/ 158 h 209"/>
                <a:gd name="T66" fmla="*/ 192 w 448"/>
                <a:gd name="T67" fmla="*/ 166 h 209"/>
                <a:gd name="T68" fmla="*/ 140 w 448"/>
                <a:gd name="T69" fmla="*/ 185 h 209"/>
                <a:gd name="T70" fmla="*/ 94 w 448"/>
                <a:gd name="T71" fmla="*/ 189 h 209"/>
                <a:gd name="T72" fmla="*/ 48 w 448"/>
                <a:gd name="T73" fmla="*/ 195 h 209"/>
                <a:gd name="T74" fmla="*/ 63 w 448"/>
                <a:gd name="T75" fmla="*/ 205 h 209"/>
                <a:gd name="T76" fmla="*/ 41 w 448"/>
                <a:gd name="T77" fmla="*/ 207 h 209"/>
                <a:gd name="T78" fmla="*/ 6 w 448"/>
                <a:gd name="T79" fmla="*/ 201 h 209"/>
                <a:gd name="T80" fmla="*/ 0 w 448"/>
                <a:gd name="T81" fmla="*/ 197 h 209"/>
                <a:gd name="T82" fmla="*/ 6 w 448"/>
                <a:gd name="T83" fmla="*/ 194 h 209"/>
                <a:gd name="T84" fmla="*/ 38 w 448"/>
                <a:gd name="T85" fmla="*/ 179 h 209"/>
                <a:gd name="T86" fmla="*/ 64 w 448"/>
                <a:gd name="T87" fmla="*/ 164 h 209"/>
                <a:gd name="T88" fmla="*/ 89 w 448"/>
                <a:gd name="T89" fmla="*/ 145 h 209"/>
                <a:gd name="T90" fmla="*/ 114 w 448"/>
                <a:gd name="T91" fmla="*/ 124 h 209"/>
                <a:gd name="T92" fmla="*/ 151 w 448"/>
                <a:gd name="T93" fmla="*/ 84 h 209"/>
                <a:gd name="T94" fmla="*/ 164 w 448"/>
                <a:gd name="T95" fmla="*/ 73 h 209"/>
                <a:gd name="T96" fmla="*/ 167 w 448"/>
                <a:gd name="T97" fmla="*/ 72 h 209"/>
                <a:gd name="T98" fmla="*/ 203 w 448"/>
                <a:gd name="T99" fmla="*/ 44 h 209"/>
                <a:gd name="T100" fmla="*/ 229 w 448"/>
                <a:gd name="T101" fmla="*/ 2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209">
                  <a:moveTo>
                    <a:pt x="229" y="27"/>
                  </a:moveTo>
                  <a:cubicBezTo>
                    <a:pt x="250" y="16"/>
                    <a:pt x="271" y="7"/>
                    <a:pt x="294" y="2"/>
                  </a:cubicBezTo>
                  <a:cubicBezTo>
                    <a:pt x="304" y="0"/>
                    <a:pt x="314" y="1"/>
                    <a:pt x="324" y="3"/>
                  </a:cubicBezTo>
                  <a:cubicBezTo>
                    <a:pt x="353" y="7"/>
                    <a:pt x="378" y="21"/>
                    <a:pt x="400" y="39"/>
                  </a:cubicBezTo>
                  <a:cubicBezTo>
                    <a:pt x="417" y="54"/>
                    <a:pt x="433" y="69"/>
                    <a:pt x="443" y="89"/>
                  </a:cubicBezTo>
                  <a:cubicBezTo>
                    <a:pt x="448" y="97"/>
                    <a:pt x="447" y="98"/>
                    <a:pt x="438" y="98"/>
                  </a:cubicBezTo>
                  <a:cubicBezTo>
                    <a:pt x="431" y="99"/>
                    <a:pt x="424" y="99"/>
                    <a:pt x="417" y="100"/>
                  </a:cubicBezTo>
                  <a:cubicBezTo>
                    <a:pt x="412" y="101"/>
                    <a:pt x="410" y="101"/>
                    <a:pt x="413" y="107"/>
                  </a:cubicBezTo>
                  <a:cubicBezTo>
                    <a:pt x="408" y="105"/>
                    <a:pt x="406" y="100"/>
                    <a:pt x="401" y="100"/>
                  </a:cubicBezTo>
                  <a:cubicBezTo>
                    <a:pt x="397" y="100"/>
                    <a:pt x="392" y="101"/>
                    <a:pt x="388" y="100"/>
                  </a:cubicBezTo>
                  <a:cubicBezTo>
                    <a:pt x="382" y="98"/>
                    <a:pt x="377" y="94"/>
                    <a:pt x="372" y="90"/>
                  </a:cubicBezTo>
                  <a:cubicBezTo>
                    <a:pt x="359" y="75"/>
                    <a:pt x="344" y="62"/>
                    <a:pt x="329" y="49"/>
                  </a:cubicBezTo>
                  <a:cubicBezTo>
                    <a:pt x="320" y="42"/>
                    <a:pt x="312" y="34"/>
                    <a:pt x="300" y="31"/>
                  </a:cubicBezTo>
                  <a:cubicBezTo>
                    <a:pt x="279" y="27"/>
                    <a:pt x="259" y="28"/>
                    <a:pt x="239" y="39"/>
                  </a:cubicBezTo>
                  <a:cubicBezTo>
                    <a:pt x="235" y="42"/>
                    <a:pt x="231" y="46"/>
                    <a:pt x="227" y="49"/>
                  </a:cubicBezTo>
                  <a:cubicBezTo>
                    <a:pt x="226" y="50"/>
                    <a:pt x="225" y="51"/>
                    <a:pt x="226" y="53"/>
                  </a:cubicBezTo>
                  <a:cubicBezTo>
                    <a:pt x="227" y="55"/>
                    <a:pt x="228" y="55"/>
                    <a:pt x="230" y="55"/>
                  </a:cubicBezTo>
                  <a:cubicBezTo>
                    <a:pt x="235" y="55"/>
                    <a:pt x="241" y="55"/>
                    <a:pt x="246" y="54"/>
                  </a:cubicBezTo>
                  <a:cubicBezTo>
                    <a:pt x="258" y="53"/>
                    <a:pt x="270" y="52"/>
                    <a:pt x="282" y="55"/>
                  </a:cubicBezTo>
                  <a:cubicBezTo>
                    <a:pt x="305" y="61"/>
                    <a:pt x="322" y="74"/>
                    <a:pt x="336" y="92"/>
                  </a:cubicBezTo>
                  <a:cubicBezTo>
                    <a:pt x="342" y="100"/>
                    <a:pt x="340" y="104"/>
                    <a:pt x="330" y="109"/>
                  </a:cubicBezTo>
                  <a:cubicBezTo>
                    <a:pt x="310" y="119"/>
                    <a:pt x="289" y="128"/>
                    <a:pt x="268" y="137"/>
                  </a:cubicBezTo>
                  <a:cubicBezTo>
                    <a:pt x="261" y="140"/>
                    <a:pt x="254" y="143"/>
                    <a:pt x="246" y="144"/>
                  </a:cubicBezTo>
                  <a:cubicBezTo>
                    <a:pt x="242" y="145"/>
                    <a:pt x="238" y="145"/>
                    <a:pt x="235" y="142"/>
                  </a:cubicBezTo>
                  <a:cubicBezTo>
                    <a:pt x="217" y="126"/>
                    <a:pt x="197" y="122"/>
                    <a:pt x="174" y="123"/>
                  </a:cubicBezTo>
                  <a:cubicBezTo>
                    <a:pt x="171" y="123"/>
                    <a:pt x="167" y="124"/>
                    <a:pt x="163" y="125"/>
                  </a:cubicBezTo>
                  <a:cubicBezTo>
                    <a:pt x="162" y="125"/>
                    <a:pt x="161" y="125"/>
                    <a:pt x="160" y="124"/>
                  </a:cubicBezTo>
                  <a:cubicBezTo>
                    <a:pt x="143" y="129"/>
                    <a:pt x="127" y="135"/>
                    <a:pt x="114" y="148"/>
                  </a:cubicBezTo>
                  <a:cubicBezTo>
                    <a:pt x="113" y="150"/>
                    <a:pt x="110" y="151"/>
                    <a:pt x="111" y="153"/>
                  </a:cubicBezTo>
                  <a:cubicBezTo>
                    <a:pt x="112" y="156"/>
                    <a:pt x="115" y="154"/>
                    <a:pt x="117" y="154"/>
                  </a:cubicBezTo>
                  <a:cubicBezTo>
                    <a:pt x="127" y="152"/>
                    <a:pt x="137" y="147"/>
                    <a:pt x="148" y="148"/>
                  </a:cubicBezTo>
                  <a:cubicBezTo>
                    <a:pt x="157" y="148"/>
                    <a:pt x="167" y="149"/>
                    <a:pt x="177" y="153"/>
                  </a:cubicBezTo>
                  <a:cubicBezTo>
                    <a:pt x="182" y="155"/>
                    <a:pt x="188" y="153"/>
                    <a:pt x="193" y="158"/>
                  </a:cubicBezTo>
                  <a:cubicBezTo>
                    <a:pt x="196" y="162"/>
                    <a:pt x="197" y="163"/>
                    <a:pt x="192" y="166"/>
                  </a:cubicBezTo>
                  <a:cubicBezTo>
                    <a:pt x="175" y="174"/>
                    <a:pt x="158" y="179"/>
                    <a:pt x="140" y="185"/>
                  </a:cubicBezTo>
                  <a:cubicBezTo>
                    <a:pt x="125" y="190"/>
                    <a:pt x="109" y="188"/>
                    <a:pt x="94" y="189"/>
                  </a:cubicBezTo>
                  <a:cubicBezTo>
                    <a:pt x="78" y="190"/>
                    <a:pt x="63" y="190"/>
                    <a:pt x="48" y="195"/>
                  </a:cubicBezTo>
                  <a:cubicBezTo>
                    <a:pt x="50" y="202"/>
                    <a:pt x="58" y="201"/>
                    <a:pt x="63" y="205"/>
                  </a:cubicBezTo>
                  <a:cubicBezTo>
                    <a:pt x="55" y="209"/>
                    <a:pt x="48" y="208"/>
                    <a:pt x="41" y="207"/>
                  </a:cubicBezTo>
                  <a:cubicBezTo>
                    <a:pt x="29" y="206"/>
                    <a:pt x="17" y="203"/>
                    <a:pt x="6" y="201"/>
                  </a:cubicBezTo>
                  <a:cubicBezTo>
                    <a:pt x="3" y="201"/>
                    <a:pt x="0" y="200"/>
                    <a:pt x="0" y="197"/>
                  </a:cubicBezTo>
                  <a:cubicBezTo>
                    <a:pt x="0" y="194"/>
                    <a:pt x="3" y="195"/>
                    <a:pt x="6" y="194"/>
                  </a:cubicBezTo>
                  <a:cubicBezTo>
                    <a:pt x="17" y="190"/>
                    <a:pt x="27" y="184"/>
                    <a:pt x="38" y="179"/>
                  </a:cubicBezTo>
                  <a:cubicBezTo>
                    <a:pt x="47" y="175"/>
                    <a:pt x="55" y="168"/>
                    <a:pt x="64" y="164"/>
                  </a:cubicBezTo>
                  <a:cubicBezTo>
                    <a:pt x="73" y="159"/>
                    <a:pt x="82" y="152"/>
                    <a:pt x="89" y="145"/>
                  </a:cubicBezTo>
                  <a:cubicBezTo>
                    <a:pt x="97" y="137"/>
                    <a:pt x="106" y="131"/>
                    <a:pt x="114" y="124"/>
                  </a:cubicBezTo>
                  <a:cubicBezTo>
                    <a:pt x="127" y="111"/>
                    <a:pt x="140" y="98"/>
                    <a:pt x="151" y="84"/>
                  </a:cubicBezTo>
                  <a:cubicBezTo>
                    <a:pt x="155" y="80"/>
                    <a:pt x="159" y="75"/>
                    <a:pt x="164" y="73"/>
                  </a:cubicBezTo>
                  <a:cubicBezTo>
                    <a:pt x="165" y="73"/>
                    <a:pt x="166" y="73"/>
                    <a:pt x="167" y="72"/>
                  </a:cubicBezTo>
                  <a:cubicBezTo>
                    <a:pt x="176" y="59"/>
                    <a:pt x="191" y="54"/>
                    <a:pt x="203" y="44"/>
                  </a:cubicBezTo>
                  <a:cubicBezTo>
                    <a:pt x="211" y="38"/>
                    <a:pt x="220" y="33"/>
                    <a:pt x="229" y="27"/>
                  </a:cubicBezTo>
                  <a:close/>
                </a:path>
              </a:pathLst>
            </a:custGeom>
            <a:solidFill>
              <a:srgbClr val="A1C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9" name="Freeform 73">
              <a:extLst>
                <a:ext uri="{FF2B5EF4-FFF2-40B4-BE49-F238E27FC236}">
                  <a16:creationId xmlns:a16="http://schemas.microsoft.com/office/drawing/2014/main" id="{DBCB16BD-A6D3-1329-97CE-882AA0E09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01" y="2506663"/>
              <a:ext cx="690563" cy="357188"/>
            </a:xfrm>
            <a:custGeom>
              <a:avLst/>
              <a:gdLst>
                <a:gd name="T0" fmla="*/ 20 w 292"/>
                <a:gd name="T1" fmla="*/ 83 h 151"/>
                <a:gd name="T2" fmla="*/ 79 w 292"/>
                <a:gd name="T3" fmla="*/ 77 h 151"/>
                <a:gd name="T4" fmla="*/ 131 w 292"/>
                <a:gd name="T5" fmla="*/ 58 h 151"/>
                <a:gd name="T6" fmla="*/ 140 w 292"/>
                <a:gd name="T7" fmla="*/ 57 h 151"/>
                <a:gd name="T8" fmla="*/ 140 w 292"/>
                <a:gd name="T9" fmla="*/ 66 h 151"/>
                <a:gd name="T10" fmla="*/ 124 w 292"/>
                <a:gd name="T11" fmla="*/ 108 h 151"/>
                <a:gd name="T12" fmla="*/ 86 w 292"/>
                <a:gd name="T13" fmla="*/ 135 h 151"/>
                <a:gd name="T14" fmla="*/ 71 w 292"/>
                <a:gd name="T15" fmla="*/ 140 h 151"/>
                <a:gd name="T16" fmla="*/ 109 w 292"/>
                <a:gd name="T17" fmla="*/ 127 h 151"/>
                <a:gd name="T18" fmla="*/ 142 w 292"/>
                <a:gd name="T19" fmla="*/ 72 h 151"/>
                <a:gd name="T20" fmla="*/ 168 w 292"/>
                <a:gd name="T21" fmla="*/ 43 h 151"/>
                <a:gd name="T22" fmla="*/ 189 w 292"/>
                <a:gd name="T23" fmla="*/ 34 h 151"/>
                <a:gd name="T24" fmla="*/ 258 w 292"/>
                <a:gd name="T25" fmla="*/ 7 h 151"/>
                <a:gd name="T26" fmla="*/ 292 w 292"/>
                <a:gd name="T27" fmla="*/ 0 h 151"/>
                <a:gd name="T28" fmla="*/ 263 w 292"/>
                <a:gd name="T29" fmla="*/ 70 h 151"/>
                <a:gd name="T30" fmla="*/ 220 w 292"/>
                <a:gd name="T31" fmla="*/ 121 h 151"/>
                <a:gd name="T32" fmla="*/ 195 w 292"/>
                <a:gd name="T33" fmla="*/ 131 h 151"/>
                <a:gd name="T34" fmla="*/ 232 w 292"/>
                <a:gd name="T35" fmla="*/ 119 h 151"/>
                <a:gd name="T36" fmla="*/ 238 w 292"/>
                <a:gd name="T37" fmla="*/ 126 h 151"/>
                <a:gd name="T38" fmla="*/ 232 w 292"/>
                <a:gd name="T39" fmla="*/ 129 h 151"/>
                <a:gd name="T40" fmla="*/ 220 w 292"/>
                <a:gd name="T41" fmla="*/ 137 h 151"/>
                <a:gd name="T42" fmla="*/ 170 w 292"/>
                <a:gd name="T43" fmla="*/ 137 h 151"/>
                <a:gd name="T44" fmla="*/ 182 w 292"/>
                <a:gd name="T45" fmla="*/ 130 h 151"/>
                <a:gd name="T46" fmla="*/ 205 w 292"/>
                <a:gd name="T47" fmla="*/ 117 h 151"/>
                <a:gd name="T48" fmla="*/ 230 w 292"/>
                <a:gd name="T49" fmla="*/ 96 h 151"/>
                <a:gd name="T50" fmla="*/ 267 w 292"/>
                <a:gd name="T51" fmla="*/ 19 h 151"/>
                <a:gd name="T52" fmla="*/ 261 w 292"/>
                <a:gd name="T53" fmla="*/ 15 h 151"/>
                <a:gd name="T54" fmla="*/ 178 w 292"/>
                <a:gd name="T55" fmla="*/ 45 h 151"/>
                <a:gd name="T56" fmla="*/ 158 w 292"/>
                <a:gd name="T57" fmla="*/ 64 h 151"/>
                <a:gd name="T58" fmla="*/ 144 w 292"/>
                <a:gd name="T59" fmla="*/ 98 h 151"/>
                <a:gd name="T60" fmla="*/ 123 w 292"/>
                <a:gd name="T61" fmla="*/ 126 h 151"/>
                <a:gd name="T62" fmla="*/ 59 w 292"/>
                <a:gd name="T63" fmla="*/ 147 h 151"/>
                <a:gd name="T64" fmla="*/ 56 w 292"/>
                <a:gd name="T65" fmla="*/ 141 h 151"/>
                <a:gd name="T66" fmla="*/ 90 w 292"/>
                <a:gd name="T67" fmla="*/ 116 h 151"/>
                <a:gd name="T68" fmla="*/ 105 w 292"/>
                <a:gd name="T69" fmla="*/ 101 h 151"/>
                <a:gd name="T70" fmla="*/ 120 w 292"/>
                <a:gd name="T71" fmla="*/ 79 h 151"/>
                <a:gd name="T72" fmla="*/ 120 w 292"/>
                <a:gd name="T73" fmla="*/ 71 h 151"/>
                <a:gd name="T74" fmla="*/ 114 w 292"/>
                <a:gd name="T75" fmla="*/ 74 h 151"/>
                <a:gd name="T76" fmla="*/ 84 w 292"/>
                <a:gd name="T77" fmla="*/ 86 h 151"/>
                <a:gd name="T78" fmla="*/ 66 w 292"/>
                <a:gd name="T79" fmla="*/ 91 h 151"/>
                <a:gd name="T80" fmla="*/ 10 w 292"/>
                <a:gd name="T81" fmla="*/ 91 h 151"/>
                <a:gd name="T82" fmla="*/ 7 w 292"/>
                <a:gd name="T83" fmla="*/ 91 h 151"/>
                <a:gd name="T84" fmla="*/ 0 w 292"/>
                <a:gd name="T85" fmla="*/ 89 h 151"/>
                <a:gd name="T86" fmla="*/ 8 w 292"/>
                <a:gd name="T87" fmla="*/ 86 h 151"/>
                <a:gd name="T88" fmla="*/ 13 w 292"/>
                <a:gd name="T89" fmla="*/ 86 h 151"/>
                <a:gd name="T90" fmla="*/ 20 w 292"/>
                <a:gd name="T91" fmla="*/ 8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2" h="151">
                  <a:moveTo>
                    <a:pt x="20" y="83"/>
                  </a:moveTo>
                  <a:cubicBezTo>
                    <a:pt x="40" y="84"/>
                    <a:pt x="60" y="82"/>
                    <a:pt x="79" y="77"/>
                  </a:cubicBezTo>
                  <a:cubicBezTo>
                    <a:pt x="97" y="72"/>
                    <a:pt x="114" y="66"/>
                    <a:pt x="131" y="58"/>
                  </a:cubicBezTo>
                  <a:cubicBezTo>
                    <a:pt x="134" y="57"/>
                    <a:pt x="137" y="55"/>
                    <a:pt x="140" y="57"/>
                  </a:cubicBezTo>
                  <a:cubicBezTo>
                    <a:pt x="142" y="60"/>
                    <a:pt x="141" y="63"/>
                    <a:pt x="140" y="66"/>
                  </a:cubicBezTo>
                  <a:cubicBezTo>
                    <a:pt x="135" y="80"/>
                    <a:pt x="133" y="95"/>
                    <a:pt x="124" y="108"/>
                  </a:cubicBezTo>
                  <a:cubicBezTo>
                    <a:pt x="114" y="121"/>
                    <a:pt x="100" y="129"/>
                    <a:pt x="86" y="135"/>
                  </a:cubicBezTo>
                  <a:cubicBezTo>
                    <a:pt x="81" y="137"/>
                    <a:pt x="76" y="140"/>
                    <a:pt x="71" y="140"/>
                  </a:cubicBezTo>
                  <a:cubicBezTo>
                    <a:pt x="86" y="141"/>
                    <a:pt x="98" y="135"/>
                    <a:pt x="109" y="127"/>
                  </a:cubicBezTo>
                  <a:cubicBezTo>
                    <a:pt x="129" y="114"/>
                    <a:pt x="138" y="94"/>
                    <a:pt x="142" y="72"/>
                  </a:cubicBezTo>
                  <a:cubicBezTo>
                    <a:pt x="145" y="57"/>
                    <a:pt x="153" y="47"/>
                    <a:pt x="168" y="43"/>
                  </a:cubicBezTo>
                  <a:cubicBezTo>
                    <a:pt x="175" y="41"/>
                    <a:pt x="182" y="37"/>
                    <a:pt x="189" y="34"/>
                  </a:cubicBezTo>
                  <a:cubicBezTo>
                    <a:pt x="211" y="22"/>
                    <a:pt x="234" y="15"/>
                    <a:pt x="258" y="7"/>
                  </a:cubicBezTo>
                  <a:cubicBezTo>
                    <a:pt x="268" y="3"/>
                    <a:pt x="279" y="2"/>
                    <a:pt x="292" y="0"/>
                  </a:cubicBezTo>
                  <a:cubicBezTo>
                    <a:pt x="273" y="21"/>
                    <a:pt x="272" y="47"/>
                    <a:pt x="263" y="70"/>
                  </a:cubicBezTo>
                  <a:cubicBezTo>
                    <a:pt x="255" y="92"/>
                    <a:pt x="240" y="109"/>
                    <a:pt x="220" y="121"/>
                  </a:cubicBezTo>
                  <a:cubicBezTo>
                    <a:pt x="213" y="126"/>
                    <a:pt x="205" y="131"/>
                    <a:pt x="195" y="131"/>
                  </a:cubicBezTo>
                  <a:cubicBezTo>
                    <a:pt x="200" y="134"/>
                    <a:pt x="205" y="133"/>
                    <a:pt x="232" y="119"/>
                  </a:cubicBezTo>
                  <a:cubicBezTo>
                    <a:pt x="231" y="124"/>
                    <a:pt x="236" y="124"/>
                    <a:pt x="238" y="126"/>
                  </a:cubicBezTo>
                  <a:cubicBezTo>
                    <a:pt x="236" y="128"/>
                    <a:pt x="234" y="129"/>
                    <a:pt x="232" y="129"/>
                  </a:cubicBezTo>
                  <a:cubicBezTo>
                    <a:pt x="224" y="128"/>
                    <a:pt x="222" y="130"/>
                    <a:pt x="220" y="137"/>
                  </a:cubicBezTo>
                  <a:cubicBezTo>
                    <a:pt x="204" y="145"/>
                    <a:pt x="188" y="145"/>
                    <a:pt x="170" y="137"/>
                  </a:cubicBezTo>
                  <a:cubicBezTo>
                    <a:pt x="175" y="134"/>
                    <a:pt x="178" y="131"/>
                    <a:pt x="182" y="130"/>
                  </a:cubicBezTo>
                  <a:cubicBezTo>
                    <a:pt x="191" y="128"/>
                    <a:pt x="198" y="123"/>
                    <a:pt x="205" y="117"/>
                  </a:cubicBezTo>
                  <a:cubicBezTo>
                    <a:pt x="214" y="111"/>
                    <a:pt x="223" y="104"/>
                    <a:pt x="230" y="96"/>
                  </a:cubicBezTo>
                  <a:cubicBezTo>
                    <a:pt x="249" y="74"/>
                    <a:pt x="263" y="49"/>
                    <a:pt x="267" y="19"/>
                  </a:cubicBezTo>
                  <a:cubicBezTo>
                    <a:pt x="268" y="14"/>
                    <a:pt x="264" y="14"/>
                    <a:pt x="261" y="15"/>
                  </a:cubicBezTo>
                  <a:cubicBezTo>
                    <a:pt x="233" y="25"/>
                    <a:pt x="206" y="34"/>
                    <a:pt x="178" y="45"/>
                  </a:cubicBezTo>
                  <a:cubicBezTo>
                    <a:pt x="170" y="48"/>
                    <a:pt x="162" y="53"/>
                    <a:pt x="158" y="64"/>
                  </a:cubicBezTo>
                  <a:cubicBezTo>
                    <a:pt x="155" y="76"/>
                    <a:pt x="151" y="88"/>
                    <a:pt x="144" y="98"/>
                  </a:cubicBezTo>
                  <a:cubicBezTo>
                    <a:pt x="138" y="108"/>
                    <a:pt x="131" y="118"/>
                    <a:pt x="123" y="126"/>
                  </a:cubicBezTo>
                  <a:cubicBezTo>
                    <a:pt x="105" y="144"/>
                    <a:pt x="84" y="151"/>
                    <a:pt x="59" y="147"/>
                  </a:cubicBezTo>
                  <a:cubicBezTo>
                    <a:pt x="57" y="146"/>
                    <a:pt x="55" y="144"/>
                    <a:pt x="56" y="141"/>
                  </a:cubicBezTo>
                  <a:cubicBezTo>
                    <a:pt x="67" y="132"/>
                    <a:pt x="79" y="124"/>
                    <a:pt x="90" y="116"/>
                  </a:cubicBezTo>
                  <a:cubicBezTo>
                    <a:pt x="95" y="111"/>
                    <a:pt x="101" y="107"/>
                    <a:pt x="105" y="101"/>
                  </a:cubicBezTo>
                  <a:cubicBezTo>
                    <a:pt x="112" y="95"/>
                    <a:pt x="116" y="87"/>
                    <a:pt x="120" y="79"/>
                  </a:cubicBezTo>
                  <a:cubicBezTo>
                    <a:pt x="121" y="77"/>
                    <a:pt x="123" y="74"/>
                    <a:pt x="120" y="71"/>
                  </a:cubicBezTo>
                  <a:cubicBezTo>
                    <a:pt x="117" y="68"/>
                    <a:pt x="116" y="72"/>
                    <a:pt x="114" y="74"/>
                  </a:cubicBezTo>
                  <a:cubicBezTo>
                    <a:pt x="104" y="79"/>
                    <a:pt x="94" y="82"/>
                    <a:pt x="84" y="86"/>
                  </a:cubicBezTo>
                  <a:cubicBezTo>
                    <a:pt x="78" y="86"/>
                    <a:pt x="73" y="90"/>
                    <a:pt x="66" y="91"/>
                  </a:cubicBezTo>
                  <a:cubicBezTo>
                    <a:pt x="48" y="95"/>
                    <a:pt x="29" y="97"/>
                    <a:pt x="10" y="91"/>
                  </a:cubicBezTo>
                  <a:cubicBezTo>
                    <a:pt x="9" y="91"/>
                    <a:pt x="8" y="91"/>
                    <a:pt x="7" y="91"/>
                  </a:cubicBezTo>
                  <a:cubicBezTo>
                    <a:pt x="5" y="90"/>
                    <a:pt x="0" y="92"/>
                    <a:pt x="0" y="89"/>
                  </a:cubicBezTo>
                  <a:cubicBezTo>
                    <a:pt x="1" y="85"/>
                    <a:pt x="5" y="87"/>
                    <a:pt x="8" y="86"/>
                  </a:cubicBezTo>
                  <a:cubicBezTo>
                    <a:pt x="9" y="86"/>
                    <a:pt x="11" y="86"/>
                    <a:pt x="13" y="86"/>
                  </a:cubicBezTo>
                  <a:cubicBezTo>
                    <a:pt x="15" y="84"/>
                    <a:pt x="18" y="86"/>
                    <a:pt x="20" y="83"/>
                  </a:cubicBezTo>
                  <a:close/>
                </a:path>
              </a:pathLst>
            </a:custGeom>
            <a:solidFill>
              <a:srgbClr val="62B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0" name="Freeform 74">
              <a:extLst>
                <a:ext uri="{FF2B5EF4-FFF2-40B4-BE49-F238E27FC236}">
                  <a16:creationId xmlns:a16="http://schemas.microsoft.com/office/drawing/2014/main" id="{988511B7-9D31-ECD9-9B30-E176E7E3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01" y="2271713"/>
              <a:ext cx="606425" cy="349250"/>
            </a:xfrm>
            <a:custGeom>
              <a:avLst/>
              <a:gdLst>
                <a:gd name="T0" fmla="*/ 55 w 257"/>
                <a:gd name="T1" fmla="*/ 100 h 148"/>
                <a:gd name="T2" fmla="*/ 109 w 257"/>
                <a:gd name="T3" fmla="*/ 113 h 148"/>
                <a:gd name="T4" fmla="*/ 145 w 257"/>
                <a:gd name="T5" fmla="*/ 115 h 148"/>
                <a:gd name="T6" fmla="*/ 180 w 257"/>
                <a:gd name="T7" fmla="*/ 101 h 148"/>
                <a:gd name="T8" fmla="*/ 216 w 257"/>
                <a:gd name="T9" fmla="*/ 84 h 148"/>
                <a:gd name="T10" fmla="*/ 218 w 257"/>
                <a:gd name="T11" fmla="*/ 78 h 148"/>
                <a:gd name="T12" fmla="*/ 210 w 257"/>
                <a:gd name="T13" fmla="*/ 66 h 148"/>
                <a:gd name="T14" fmla="*/ 189 w 257"/>
                <a:gd name="T15" fmla="*/ 48 h 148"/>
                <a:gd name="T16" fmla="*/ 150 w 257"/>
                <a:gd name="T17" fmla="*/ 34 h 148"/>
                <a:gd name="T18" fmla="*/ 109 w 257"/>
                <a:gd name="T19" fmla="*/ 36 h 148"/>
                <a:gd name="T20" fmla="*/ 103 w 257"/>
                <a:gd name="T21" fmla="*/ 34 h 148"/>
                <a:gd name="T22" fmla="*/ 105 w 257"/>
                <a:gd name="T23" fmla="*/ 28 h 148"/>
                <a:gd name="T24" fmla="*/ 180 w 257"/>
                <a:gd name="T25" fmla="*/ 9 h 148"/>
                <a:gd name="T26" fmla="*/ 181 w 257"/>
                <a:gd name="T27" fmla="*/ 10 h 148"/>
                <a:gd name="T28" fmla="*/ 180 w 257"/>
                <a:gd name="T29" fmla="*/ 10 h 148"/>
                <a:gd name="T30" fmla="*/ 169 w 257"/>
                <a:gd name="T31" fmla="*/ 19 h 148"/>
                <a:gd name="T32" fmla="*/ 132 w 257"/>
                <a:gd name="T33" fmla="*/ 23 h 148"/>
                <a:gd name="T34" fmla="*/ 130 w 257"/>
                <a:gd name="T35" fmla="*/ 24 h 148"/>
                <a:gd name="T36" fmla="*/ 151 w 257"/>
                <a:gd name="T37" fmla="*/ 21 h 148"/>
                <a:gd name="T38" fmla="*/ 202 w 257"/>
                <a:gd name="T39" fmla="*/ 41 h 148"/>
                <a:gd name="T40" fmla="*/ 230 w 257"/>
                <a:gd name="T41" fmla="*/ 69 h 148"/>
                <a:gd name="T42" fmla="*/ 254 w 257"/>
                <a:gd name="T43" fmla="*/ 90 h 148"/>
                <a:gd name="T44" fmla="*/ 256 w 257"/>
                <a:gd name="T45" fmla="*/ 94 h 148"/>
                <a:gd name="T46" fmla="*/ 252 w 257"/>
                <a:gd name="T47" fmla="*/ 95 h 148"/>
                <a:gd name="T48" fmla="*/ 189 w 257"/>
                <a:gd name="T49" fmla="*/ 113 h 148"/>
                <a:gd name="T50" fmla="*/ 117 w 257"/>
                <a:gd name="T51" fmla="*/ 145 h 148"/>
                <a:gd name="T52" fmla="*/ 105 w 257"/>
                <a:gd name="T53" fmla="*/ 141 h 148"/>
                <a:gd name="T54" fmla="*/ 83 w 257"/>
                <a:gd name="T55" fmla="*/ 122 h 148"/>
                <a:gd name="T56" fmla="*/ 79 w 257"/>
                <a:gd name="T57" fmla="*/ 120 h 148"/>
                <a:gd name="T58" fmla="*/ 64 w 257"/>
                <a:gd name="T59" fmla="*/ 116 h 148"/>
                <a:gd name="T60" fmla="*/ 50 w 257"/>
                <a:gd name="T61" fmla="*/ 115 h 148"/>
                <a:gd name="T62" fmla="*/ 46 w 257"/>
                <a:gd name="T63" fmla="*/ 119 h 148"/>
                <a:gd name="T64" fmla="*/ 31 w 257"/>
                <a:gd name="T65" fmla="*/ 122 h 148"/>
                <a:gd name="T66" fmla="*/ 9 w 257"/>
                <a:gd name="T67" fmla="*/ 126 h 148"/>
                <a:gd name="T68" fmla="*/ 0 w 257"/>
                <a:gd name="T69" fmla="*/ 129 h 148"/>
                <a:gd name="T70" fmla="*/ 25 w 257"/>
                <a:gd name="T71" fmla="*/ 114 h 148"/>
                <a:gd name="T72" fmla="*/ 41 w 257"/>
                <a:gd name="T73" fmla="*/ 103 h 148"/>
                <a:gd name="T74" fmla="*/ 44 w 257"/>
                <a:gd name="T75" fmla="*/ 103 h 148"/>
                <a:gd name="T76" fmla="*/ 55 w 257"/>
                <a:gd name="T77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7" h="148">
                  <a:moveTo>
                    <a:pt x="55" y="100"/>
                  </a:moveTo>
                  <a:cubicBezTo>
                    <a:pt x="74" y="99"/>
                    <a:pt x="94" y="100"/>
                    <a:pt x="109" y="113"/>
                  </a:cubicBezTo>
                  <a:cubicBezTo>
                    <a:pt x="122" y="125"/>
                    <a:pt x="133" y="121"/>
                    <a:pt x="145" y="115"/>
                  </a:cubicBezTo>
                  <a:cubicBezTo>
                    <a:pt x="157" y="110"/>
                    <a:pt x="169" y="106"/>
                    <a:pt x="180" y="101"/>
                  </a:cubicBezTo>
                  <a:cubicBezTo>
                    <a:pt x="192" y="95"/>
                    <a:pt x="203" y="89"/>
                    <a:pt x="216" y="84"/>
                  </a:cubicBezTo>
                  <a:cubicBezTo>
                    <a:pt x="219" y="83"/>
                    <a:pt x="219" y="81"/>
                    <a:pt x="218" y="78"/>
                  </a:cubicBezTo>
                  <a:cubicBezTo>
                    <a:pt x="217" y="73"/>
                    <a:pt x="214" y="69"/>
                    <a:pt x="210" y="66"/>
                  </a:cubicBezTo>
                  <a:cubicBezTo>
                    <a:pt x="203" y="60"/>
                    <a:pt x="197" y="53"/>
                    <a:pt x="189" y="48"/>
                  </a:cubicBezTo>
                  <a:cubicBezTo>
                    <a:pt x="177" y="40"/>
                    <a:pt x="164" y="35"/>
                    <a:pt x="150" y="34"/>
                  </a:cubicBezTo>
                  <a:cubicBezTo>
                    <a:pt x="136" y="34"/>
                    <a:pt x="123" y="37"/>
                    <a:pt x="109" y="36"/>
                  </a:cubicBezTo>
                  <a:cubicBezTo>
                    <a:pt x="107" y="36"/>
                    <a:pt x="104" y="36"/>
                    <a:pt x="103" y="34"/>
                  </a:cubicBezTo>
                  <a:cubicBezTo>
                    <a:pt x="102" y="31"/>
                    <a:pt x="104" y="29"/>
                    <a:pt x="105" y="28"/>
                  </a:cubicBezTo>
                  <a:cubicBezTo>
                    <a:pt x="125" y="10"/>
                    <a:pt x="151" y="0"/>
                    <a:pt x="180" y="9"/>
                  </a:cubicBezTo>
                  <a:cubicBezTo>
                    <a:pt x="180" y="9"/>
                    <a:pt x="181" y="10"/>
                    <a:pt x="181" y="10"/>
                  </a:cubicBezTo>
                  <a:cubicBezTo>
                    <a:pt x="181" y="10"/>
                    <a:pt x="180" y="11"/>
                    <a:pt x="180" y="10"/>
                  </a:cubicBezTo>
                  <a:cubicBezTo>
                    <a:pt x="173" y="9"/>
                    <a:pt x="169" y="12"/>
                    <a:pt x="169" y="19"/>
                  </a:cubicBezTo>
                  <a:cubicBezTo>
                    <a:pt x="157" y="18"/>
                    <a:pt x="144" y="16"/>
                    <a:pt x="132" y="23"/>
                  </a:cubicBezTo>
                  <a:cubicBezTo>
                    <a:pt x="132" y="23"/>
                    <a:pt x="131" y="23"/>
                    <a:pt x="130" y="24"/>
                  </a:cubicBezTo>
                  <a:cubicBezTo>
                    <a:pt x="137" y="23"/>
                    <a:pt x="144" y="21"/>
                    <a:pt x="151" y="21"/>
                  </a:cubicBezTo>
                  <a:cubicBezTo>
                    <a:pt x="171" y="20"/>
                    <a:pt x="187" y="29"/>
                    <a:pt x="202" y="41"/>
                  </a:cubicBezTo>
                  <a:cubicBezTo>
                    <a:pt x="212" y="50"/>
                    <a:pt x="221" y="60"/>
                    <a:pt x="230" y="69"/>
                  </a:cubicBezTo>
                  <a:cubicBezTo>
                    <a:pt x="238" y="77"/>
                    <a:pt x="246" y="83"/>
                    <a:pt x="254" y="90"/>
                  </a:cubicBezTo>
                  <a:cubicBezTo>
                    <a:pt x="255" y="91"/>
                    <a:pt x="257" y="92"/>
                    <a:pt x="256" y="94"/>
                  </a:cubicBezTo>
                  <a:cubicBezTo>
                    <a:pt x="255" y="95"/>
                    <a:pt x="253" y="95"/>
                    <a:pt x="252" y="95"/>
                  </a:cubicBezTo>
                  <a:cubicBezTo>
                    <a:pt x="230" y="99"/>
                    <a:pt x="209" y="105"/>
                    <a:pt x="189" y="113"/>
                  </a:cubicBezTo>
                  <a:cubicBezTo>
                    <a:pt x="164" y="122"/>
                    <a:pt x="141" y="135"/>
                    <a:pt x="117" y="145"/>
                  </a:cubicBezTo>
                  <a:cubicBezTo>
                    <a:pt x="111" y="148"/>
                    <a:pt x="108" y="146"/>
                    <a:pt x="105" y="141"/>
                  </a:cubicBezTo>
                  <a:cubicBezTo>
                    <a:pt x="99" y="133"/>
                    <a:pt x="92" y="127"/>
                    <a:pt x="83" y="122"/>
                  </a:cubicBezTo>
                  <a:cubicBezTo>
                    <a:pt x="82" y="121"/>
                    <a:pt x="80" y="121"/>
                    <a:pt x="79" y="120"/>
                  </a:cubicBezTo>
                  <a:cubicBezTo>
                    <a:pt x="75" y="115"/>
                    <a:pt x="69" y="117"/>
                    <a:pt x="64" y="116"/>
                  </a:cubicBezTo>
                  <a:cubicBezTo>
                    <a:pt x="59" y="114"/>
                    <a:pt x="54" y="117"/>
                    <a:pt x="50" y="115"/>
                  </a:cubicBezTo>
                  <a:cubicBezTo>
                    <a:pt x="47" y="115"/>
                    <a:pt x="47" y="118"/>
                    <a:pt x="46" y="119"/>
                  </a:cubicBezTo>
                  <a:cubicBezTo>
                    <a:pt x="41" y="119"/>
                    <a:pt x="35" y="119"/>
                    <a:pt x="31" y="122"/>
                  </a:cubicBezTo>
                  <a:cubicBezTo>
                    <a:pt x="24" y="125"/>
                    <a:pt x="16" y="122"/>
                    <a:pt x="9" y="126"/>
                  </a:cubicBezTo>
                  <a:cubicBezTo>
                    <a:pt x="7" y="127"/>
                    <a:pt x="4" y="130"/>
                    <a:pt x="0" y="129"/>
                  </a:cubicBezTo>
                  <a:cubicBezTo>
                    <a:pt x="8" y="123"/>
                    <a:pt x="14" y="115"/>
                    <a:pt x="25" y="114"/>
                  </a:cubicBezTo>
                  <a:cubicBezTo>
                    <a:pt x="32" y="114"/>
                    <a:pt x="37" y="109"/>
                    <a:pt x="41" y="103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8" y="103"/>
                    <a:pt x="52" y="102"/>
                    <a:pt x="55" y="100"/>
                  </a:cubicBezTo>
                  <a:close/>
                </a:path>
              </a:pathLst>
            </a:custGeom>
            <a:solidFill>
              <a:srgbClr val="85B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1" name="Freeform 75">
              <a:extLst>
                <a:ext uri="{FF2B5EF4-FFF2-40B4-BE49-F238E27FC236}">
                  <a16:creationId xmlns:a16="http://schemas.microsoft.com/office/drawing/2014/main" id="{696057BA-2FBC-842B-64B0-559C3BC4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1" y="2738438"/>
              <a:ext cx="49213" cy="66675"/>
            </a:xfrm>
            <a:custGeom>
              <a:avLst/>
              <a:gdLst>
                <a:gd name="T0" fmla="*/ 0 w 21"/>
                <a:gd name="T1" fmla="*/ 28 h 28"/>
                <a:gd name="T2" fmla="*/ 21 w 21"/>
                <a:gd name="T3" fmla="*/ 0 h 28"/>
                <a:gd name="T4" fmla="*/ 0 w 21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8">
                  <a:moveTo>
                    <a:pt x="0" y="28"/>
                  </a:moveTo>
                  <a:cubicBezTo>
                    <a:pt x="7" y="19"/>
                    <a:pt x="12" y="8"/>
                    <a:pt x="21" y="0"/>
                  </a:cubicBezTo>
                  <a:cubicBezTo>
                    <a:pt x="17" y="12"/>
                    <a:pt x="9" y="21"/>
                    <a:pt x="0" y="28"/>
                  </a:cubicBezTo>
                  <a:close/>
                </a:path>
              </a:pathLst>
            </a:custGeom>
            <a:solidFill>
              <a:srgbClr val="6E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2" name="Freeform 76">
              <a:extLst>
                <a:ext uri="{FF2B5EF4-FFF2-40B4-BE49-F238E27FC236}">
                  <a16:creationId xmlns:a16="http://schemas.microsoft.com/office/drawing/2014/main" id="{8F6EBD2B-8D57-B99B-B976-B33105F0B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2795588"/>
              <a:ext cx="38100" cy="34925"/>
            </a:xfrm>
            <a:custGeom>
              <a:avLst/>
              <a:gdLst>
                <a:gd name="T0" fmla="*/ 4 w 16"/>
                <a:gd name="T1" fmla="*/ 15 h 15"/>
                <a:gd name="T2" fmla="*/ 4 w 16"/>
                <a:gd name="T3" fmla="*/ 9 h 15"/>
                <a:gd name="T4" fmla="*/ 16 w 16"/>
                <a:gd name="T5" fmla="*/ 7 h 15"/>
                <a:gd name="T6" fmla="*/ 4 w 16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4" y="15"/>
                  </a:moveTo>
                  <a:cubicBezTo>
                    <a:pt x="2" y="13"/>
                    <a:pt x="0" y="10"/>
                    <a:pt x="4" y="9"/>
                  </a:cubicBezTo>
                  <a:cubicBezTo>
                    <a:pt x="8" y="7"/>
                    <a:pt x="11" y="0"/>
                    <a:pt x="16" y="7"/>
                  </a:cubicBezTo>
                  <a:cubicBezTo>
                    <a:pt x="12" y="10"/>
                    <a:pt x="8" y="13"/>
                    <a:pt x="4" y="15"/>
                  </a:cubicBezTo>
                  <a:close/>
                </a:path>
              </a:pathLst>
            </a:custGeom>
            <a:solidFill>
              <a:srgbClr val="62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3" name="Freeform 77">
              <a:extLst>
                <a:ext uri="{FF2B5EF4-FFF2-40B4-BE49-F238E27FC236}">
                  <a16:creationId xmlns:a16="http://schemas.microsoft.com/office/drawing/2014/main" id="{98964D61-37F7-20B4-FEC6-8E30EEE45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8" y="2689226"/>
              <a:ext cx="69850" cy="14288"/>
            </a:xfrm>
            <a:custGeom>
              <a:avLst/>
              <a:gdLst>
                <a:gd name="T0" fmla="*/ 30 w 30"/>
                <a:gd name="T1" fmla="*/ 5 h 6"/>
                <a:gd name="T2" fmla="*/ 23 w 30"/>
                <a:gd name="T3" fmla="*/ 6 h 6"/>
                <a:gd name="T4" fmla="*/ 0 w 30"/>
                <a:gd name="T5" fmla="*/ 2 h 6"/>
                <a:gd name="T6" fmla="*/ 1 w 30"/>
                <a:gd name="T7" fmla="*/ 0 h 6"/>
                <a:gd name="T8" fmla="*/ 30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5"/>
                  </a:moveTo>
                  <a:cubicBezTo>
                    <a:pt x="28" y="5"/>
                    <a:pt x="25" y="4"/>
                    <a:pt x="23" y="6"/>
                  </a:cubicBezTo>
                  <a:cubicBezTo>
                    <a:pt x="15" y="5"/>
                    <a:pt x="8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0" y="3"/>
                    <a:pt x="21" y="2"/>
                    <a:pt x="30" y="5"/>
                  </a:cubicBezTo>
                  <a:close/>
                </a:path>
              </a:pathLst>
            </a:custGeom>
            <a:solidFill>
              <a:srgbClr val="6E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4" name="Freeform 78">
              <a:extLst>
                <a:ext uri="{FF2B5EF4-FFF2-40B4-BE49-F238E27FC236}">
                  <a16:creationId xmlns:a16="http://schemas.microsoft.com/office/drawing/2014/main" id="{F5F99076-C87F-415A-A793-7FD160554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2703513"/>
              <a:ext cx="41275" cy="20638"/>
            </a:xfrm>
            <a:custGeom>
              <a:avLst/>
              <a:gdLst>
                <a:gd name="T0" fmla="*/ 0 w 18"/>
                <a:gd name="T1" fmla="*/ 8 h 9"/>
                <a:gd name="T2" fmla="*/ 18 w 18"/>
                <a:gd name="T3" fmla="*/ 3 h 9"/>
                <a:gd name="T4" fmla="*/ 0 w 18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9">
                  <a:moveTo>
                    <a:pt x="0" y="8"/>
                  </a:moveTo>
                  <a:cubicBezTo>
                    <a:pt x="6" y="5"/>
                    <a:pt x="11" y="0"/>
                    <a:pt x="18" y="3"/>
                  </a:cubicBezTo>
                  <a:cubicBezTo>
                    <a:pt x="13" y="6"/>
                    <a:pt x="7" y="9"/>
                    <a:pt x="0" y="8"/>
                  </a:cubicBezTo>
                  <a:close/>
                </a:path>
              </a:pathLst>
            </a:custGeom>
            <a:solidFill>
              <a:srgbClr val="6E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5" name="Freeform 79">
              <a:extLst>
                <a:ext uri="{FF2B5EF4-FFF2-40B4-BE49-F238E27FC236}">
                  <a16:creationId xmlns:a16="http://schemas.microsoft.com/office/drawing/2014/main" id="{3E65BD43-19BB-45C1-DEBE-0A7C837F0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026" y="2744788"/>
              <a:ext cx="36513" cy="36513"/>
            </a:xfrm>
            <a:custGeom>
              <a:avLst/>
              <a:gdLst>
                <a:gd name="T0" fmla="*/ 15 w 15"/>
                <a:gd name="T1" fmla="*/ 0 h 15"/>
                <a:gd name="T2" fmla="*/ 0 w 15"/>
                <a:gd name="T3" fmla="*/ 15 h 15"/>
                <a:gd name="T4" fmla="*/ 15 w 15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5" y="0"/>
                  </a:moveTo>
                  <a:cubicBezTo>
                    <a:pt x="12" y="7"/>
                    <a:pt x="6" y="11"/>
                    <a:pt x="0" y="15"/>
                  </a:cubicBezTo>
                  <a:cubicBezTo>
                    <a:pt x="4" y="9"/>
                    <a:pt x="8" y="3"/>
                    <a:pt x="15" y="0"/>
                  </a:cubicBezTo>
                  <a:close/>
                </a:path>
              </a:pathLst>
            </a:custGeom>
            <a:solidFill>
              <a:srgbClr val="6E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6" name="Freeform 80">
              <a:extLst>
                <a:ext uri="{FF2B5EF4-FFF2-40B4-BE49-F238E27FC236}">
                  <a16:creationId xmlns:a16="http://schemas.microsoft.com/office/drawing/2014/main" id="{475C0AE7-214D-9BE5-5F9C-1E49C38B6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951" y="2840038"/>
              <a:ext cx="19050" cy="19050"/>
            </a:xfrm>
            <a:custGeom>
              <a:avLst/>
              <a:gdLst>
                <a:gd name="T0" fmla="*/ 5 w 8"/>
                <a:gd name="T1" fmla="*/ 0 h 8"/>
                <a:gd name="T2" fmla="*/ 8 w 8"/>
                <a:gd name="T3" fmla="*/ 6 h 8"/>
                <a:gd name="T4" fmla="*/ 1 w 8"/>
                <a:gd name="T5" fmla="*/ 4 h 8"/>
                <a:gd name="T6" fmla="*/ 5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6" y="2"/>
                    <a:pt x="7" y="4"/>
                    <a:pt x="8" y="6"/>
                  </a:cubicBezTo>
                  <a:cubicBezTo>
                    <a:pt x="5" y="6"/>
                    <a:pt x="2" y="8"/>
                    <a:pt x="1" y="4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6E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7" name="Freeform 81">
              <a:extLst>
                <a:ext uri="{FF2B5EF4-FFF2-40B4-BE49-F238E27FC236}">
                  <a16:creationId xmlns:a16="http://schemas.microsoft.com/office/drawing/2014/main" id="{AD8A9614-CE9B-CEAB-B071-4E20F3B0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6" y="2693988"/>
              <a:ext cx="34925" cy="9525"/>
            </a:xfrm>
            <a:custGeom>
              <a:avLst/>
              <a:gdLst>
                <a:gd name="T0" fmla="*/ 15 w 15"/>
                <a:gd name="T1" fmla="*/ 1 h 4"/>
                <a:gd name="T2" fmla="*/ 0 w 15"/>
                <a:gd name="T3" fmla="*/ 3 h 4"/>
                <a:gd name="T4" fmla="*/ 15 w 1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5" y="1"/>
                  </a:moveTo>
                  <a:cubicBezTo>
                    <a:pt x="10" y="4"/>
                    <a:pt x="5" y="2"/>
                    <a:pt x="0" y="3"/>
                  </a:cubicBezTo>
                  <a:cubicBezTo>
                    <a:pt x="5" y="0"/>
                    <a:pt x="10" y="2"/>
                    <a:pt x="15" y="1"/>
                  </a:cubicBezTo>
                  <a:close/>
                </a:path>
              </a:pathLst>
            </a:custGeom>
            <a:solidFill>
              <a:srgbClr val="6E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8" name="Freeform 82">
              <a:extLst>
                <a:ext uri="{FF2B5EF4-FFF2-40B4-BE49-F238E27FC236}">
                  <a16:creationId xmlns:a16="http://schemas.microsoft.com/office/drawing/2014/main" id="{FF346B48-C856-B70E-B945-E88944D1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1" y="2703513"/>
              <a:ext cx="15875" cy="11113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3 h 5"/>
                <a:gd name="T4" fmla="*/ 0 w 7"/>
                <a:gd name="T5" fmla="*/ 0 h 5"/>
                <a:gd name="T6" fmla="*/ 7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5"/>
                    <a:pt x="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6E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9" name="Freeform 83">
              <a:extLst>
                <a:ext uri="{FF2B5EF4-FFF2-40B4-BE49-F238E27FC236}">
                  <a16:creationId xmlns:a16="http://schemas.microsoft.com/office/drawing/2014/main" id="{D2008304-41BB-F976-C749-41976655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6" y="1636713"/>
              <a:ext cx="157163" cy="192088"/>
            </a:xfrm>
            <a:custGeom>
              <a:avLst/>
              <a:gdLst>
                <a:gd name="T0" fmla="*/ 39 w 66"/>
                <a:gd name="T1" fmla="*/ 1 h 82"/>
                <a:gd name="T2" fmla="*/ 47 w 66"/>
                <a:gd name="T3" fmla="*/ 4 h 82"/>
                <a:gd name="T4" fmla="*/ 54 w 66"/>
                <a:gd name="T5" fmla="*/ 2 h 82"/>
                <a:gd name="T6" fmla="*/ 55 w 66"/>
                <a:gd name="T7" fmla="*/ 10 h 82"/>
                <a:gd name="T8" fmla="*/ 53 w 66"/>
                <a:gd name="T9" fmla="*/ 23 h 82"/>
                <a:gd name="T10" fmla="*/ 61 w 66"/>
                <a:gd name="T11" fmla="*/ 29 h 82"/>
                <a:gd name="T12" fmla="*/ 65 w 66"/>
                <a:gd name="T13" fmla="*/ 31 h 82"/>
                <a:gd name="T14" fmla="*/ 64 w 66"/>
                <a:gd name="T15" fmla="*/ 37 h 82"/>
                <a:gd name="T16" fmla="*/ 53 w 66"/>
                <a:gd name="T17" fmla="*/ 50 h 82"/>
                <a:gd name="T18" fmla="*/ 44 w 66"/>
                <a:gd name="T19" fmla="*/ 54 h 82"/>
                <a:gd name="T20" fmla="*/ 37 w 66"/>
                <a:gd name="T21" fmla="*/ 59 h 82"/>
                <a:gd name="T22" fmla="*/ 30 w 66"/>
                <a:gd name="T23" fmla="*/ 71 h 82"/>
                <a:gd name="T24" fmla="*/ 29 w 66"/>
                <a:gd name="T25" fmla="*/ 79 h 82"/>
                <a:gd name="T26" fmla="*/ 22 w 66"/>
                <a:gd name="T27" fmla="*/ 75 h 82"/>
                <a:gd name="T28" fmla="*/ 17 w 66"/>
                <a:gd name="T29" fmla="*/ 66 h 82"/>
                <a:gd name="T30" fmla="*/ 8 w 66"/>
                <a:gd name="T31" fmla="*/ 62 h 82"/>
                <a:gd name="T32" fmla="*/ 3 w 66"/>
                <a:gd name="T33" fmla="*/ 59 h 82"/>
                <a:gd name="T34" fmla="*/ 4 w 66"/>
                <a:gd name="T35" fmla="*/ 52 h 82"/>
                <a:gd name="T36" fmla="*/ 11 w 66"/>
                <a:gd name="T37" fmla="*/ 49 h 82"/>
                <a:gd name="T38" fmla="*/ 25 w 66"/>
                <a:gd name="T39" fmla="*/ 43 h 82"/>
                <a:gd name="T40" fmla="*/ 33 w 66"/>
                <a:gd name="T41" fmla="*/ 41 h 82"/>
                <a:gd name="T42" fmla="*/ 42 w 66"/>
                <a:gd name="T43" fmla="*/ 30 h 82"/>
                <a:gd name="T44" fmla="*/ 40 w 66"/>
                <a:gd name="T45" fmla="*/ 13 h 82"/>
                <a:gd name="T46" fmla="*/ 34 w 66"/>
                <a:gd name="T47" fmla="*/ 7 h 82"/>
                <a:gd name="T48" fmla="*/ 39 w 66"/>
                <a:gd name="T4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2">
                  <a:moveTo>
                    <a:pt x="39" y="1"/>
                  </a:moveTo>
                  <a:cubicBezTo>
                    <a:pt x="40" y="7"/>
                    <a:pt x="43" y="5"/>
                    <a:pt x="47" y="4"/>
                  </a:cubicBezTo>
                  <a:cubicBezTo>
                    <a:pt x="49" y="3"/>
                    <a:pt x="51" y="0"/>
                    <a:pt x="54" y="2"/>
                  </a:cubicBezTo>
                  <a:cubicBezTo>
                    <a:pt x="56" y="4"/>
                    <a:pt x="55" y="7"/>
                    <a:pt x="55" y="10"/>
                  </a:cubicBezTo>
                  <a:cubicBezTo>
                    <a:pt x="53" y="14"/>
                    <a:pt x="54" y="18"/>
                    <a:pt x="53" y="23"/>
                  </a:cubicBezTo>
                  <a:cubicBezTo>
                    <a:pt x="52" y="26"/>
                    <a:pt x="57" y="29"/>
                    <a:pt x="61" y="29"/>
                  </a:cubicBezTo>
                  <a:cubicBezTo>
                    <a:pt x="62" y="30"/>
                    <a:pt x="65" y="29"/>
                    <a:pt x="65" y="31"/>
                  </a:cubicBezTo>
                  <a:cubicBezTo>
                    <a:pt x="66" y="33"/>
                    <a:pt x="66" y="36"/>
                    <a:pt x="64" y="37"/>
                  </a:cubicBezTo>
                  <a:cubicBezTo>
                    <a:pt x="59" y="41"/>
                    <a:pt x="61" y="51"/>
                    <a:pt x="53" y="50"/>
                  </a:cubicBezTo>
                  <a:cubicBezTo>
                    <a:pt x="48" y="49"/>
                    <a:pt x="45" y="49"/>
                    <a:pt x="44" y="54"/>
                  </a:cubicBezTo>
                  <a:cubicBezTo>
                    <a:pt x="43" y="58"/>
                    <a:pt x="41" y="59"/>
                    <a:pt x="37" y="59"/>
                  </a:cubicBezTo>
                  <a:cubicBezTo>
                    <a:pt x="27" y="60"/>
                    <a:pt x="25" y="62"/>
                    <a:pt x="30" y="71"/>
                  </a:cubicBezTo>
                  <a:cubicBezTo>
                    <a:pt x="32" y="74"/>
                    <a:pt x="32" y="77"/>
                    <a:pt x="29" y="79"/>
                  </a:cubicBezTo>
                  <a:cubicBezTo>
                    <a:pt x="25" y="82"/>
                    <a:pt x="23" y="78"/>
                    <a:pt x="22" y="75"/>
                  </a:cubicBezTo>
                  <a:cubicBezTo>
                    <a:pt x="20" y="72"/>
                    <a:pt x="18" y="69"/>
                    <a:pt x="17" y="66"/>
                  </a:cubicBezTo>
                  <a:cubicBezTo>
                    <a:pt x="15" y="61"/>
                    <a:pt x="15" y="55"/>
                    <a:pt x="8" y="62"/>
                  </a:cubicBezTo>
                  <a:cubicBezTo>
                    <a:pt x="6" y="63"/>
                    <a:pt x="4" y="61"/>
                    <a:pt x="3" y="59"/>
                  </a:cubicBezTo>
                  <a:cubicBezTo>
                    <a:pt x="2" y="56"/>
                    <a:pt x="0" y="54"/>
                    <a:pt x="4" y="52"/>
                  </a:cubicBezTo>
                  <a:cubicBezTo>
                    <a:pt x="6" y="50"/>
                    <a:pt x="8" y="49"/>
                    <a:pt x="11" y="49"/>
                  </a:cubicBezTo>
                  <a:cubicBezTo>
                    <a:pt x="16" y="48"/>
                    <a:pt x="21" y="47"/>
                    <a:pt x="25" y="43"/>
                  </a:cubicBezTo>
                  <a:cubicBezTo>
                    <a:pt x="27" y="41"/>
                    <a:pt x="30" y="41"/>
                    <a:pt x="33" y="41"/>
                  </a:cubicBezTo>
                  <a:cubicBezTo>
                    <a:pt x="41" y="41"/>
                    <a:pt x="43" y="38"/>
                    <a:pt x="42" y="30"/>
                  </a:cubicBezTo>
                  <a:cubicBezTo>
                    <a:pt x="42" y="24"/>
                    <a:pt x="40" y="19"/>
                    <a:pt x="40" y="13"/>
                  </a:cubicBezTo>
                  <a:cubicBezTo>
                    <a:pt x="41" y="9"/>
                    <a:pt x="38" y="7"/>
                    <a:pt x="34" y="7"/>
                  </a:cubicBezTo>
                  <a:cubicBezTo>
                    <a:pt x="36" y="5"/>
                    <a:pt x="36" y="2"/>
                    <a:pt x="39" y="1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0" name="Freeform 84">
              <a:extLst>
                <a:ext uri="{FF2B5EF4-FFF2-40B4-BE49-F238E27FC236}">
                  <a16:creationId xmlns:a16="http://schemas.microsoft.com/office/drawing/2014/main" id="{D7A762B8-1977-E725-6FBF-8B8FCD419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1797051"/>
              <a:ext cx="41275" cy="19050"/>
            </a:xfrm>
            <a:custGeom>
              <a:avLst/>
              <a:gdLst>
                <a:gd name="T0" fmla="*/ 15 w 18"/>
                <a:gd name="T1" fmla="*/ 0 h 8"/>
                <a:gd name="T2" fmla="*/ 11 w 18"/>
                <a:gd name="T3" fmla="*/ 7 h 8"/>
                <a:gd name="T4" fmla="*/ 0 w 18"/>
                <a:gd name="T5" fmla="*/ 6 h 8"/>
                <a:gd name="T6" fmla="*/ 15 w 1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15" y="0"/>
                  </a:moveTo>
                  <a:cubicBezTo>
                    <a:pt x="18" y="5"/>
                    <a:pt x="14" y="7"/>
                    <a:pt x="11" y="7"/>
                  </a:cubicBezTo>
                  <a:cubicBezTo>
                    <a:pt x="7" y="8"/>
                    <a:pt x="4" y="8"/>
                    <a:pt x="0" y="6"/>
                  </a:cubicBezTo>
                  <a:cubicBezTo>
                    <a:pt x="5" y="4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1" name="Freeform 85">
              <a:extLst>
                <a:ext uri="{FF2B5EF4-FFF2-40B4-BE49-F238E27FC236}">
                  <a16:creationId xmlns:a16="http://schemas.microsoft.com/office/drawing/2014/main" id="{46DE576C-3AEF-B3B0-978B-00F1C6F66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768476"/>
              <a:ext cx="28575" cy="19050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6 h 8"/>
                <a:gd name="T4" fmla="*/ 12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1" y="8"/>
                    <a:pt x="11" y="8"/>
                    <a:pt x="0" y="6"/>
                  </a:cubicBezTo>
                  <a:cubicBezTo>
                    <a:pt x="3" y="3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2" name="Freeform 86">
              <a:extLst>
                <a:ext uri="{FF2B5EF4-FFF2-40B4-BE49-F238E27FC236}">
                  <a16:creationId xmlns:a16="http://schemas.microsoft.com/office/drawing/2014/main" id="{E102DAD4-0DF7-49E8-6CF5-253612C72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701801"/>
              <a:ext cx="14288" cy="17463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4 h 7"/>
                <a:gd name="T4" fmla="*/ 6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6" y="4"/>
                    <a:pt x="6" y="7"/>
                    <a:pt x="0" y="4"/>
                  </a:cubicBezTo>
                  <a:cubicBezTo>
                    <a:pt x="1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3" name="Freeform 87">
              <a:extLst>
                <a:ext uri="{FF2B5EF4-FFF2-40B4-BE49-F238E27FC236}">
                  <a16:creationId xmlns:a16="http://schemas.microsoft.com/office/drawing/2014/main" id="{452F53E1-7E67-0D70-DD01-8EBB1AD0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2533651"/>
              <a:ext cx="79375" cy="20638"/>
            </a:xfrm>
            <a:custGeom>
              <a:avLst/>
              <a:gdLst>
                <a:gd name="T0" fmla="*/ 1 w 34"/>
                <a:gd name="T1" fmla="*/ 8 h 9"/>
                <a:gd name="T2" fmla="*/ 8 w 34"/>
                <a:gd name="T3" fmla="*/ 3 h 9"/>
                <a:gd name="T4" fmla="*/ 26 w 34"/>
                <a:gd name="T5" fmla="*/ 3 h 9"/>
                <a:gd name="T6" fmla="*/ 34 w 34"/>
                <a:gd name="T7" fmla="*/ 9 h 9"/>
                <a:gd name="T8" fmla="*/ 1 w 34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1" y="8"/>
                  </a:moveTo>
                  <a:cubicBezTo>
                    <a:pt x="1" y="3"/>
                    <a:pt x="0" y="0"/>
                    <a:pt x="8" y="3"/>
                  </a:cubicBezTo>
                  <a:cubicBezTo>
                    <a:pt x="13" y="4"/>
                    <a:pt x="20" y="4"/>
                    <a:pt x="26" y="3"/>
                  </a:cubicBezTo>
                  <a:cubicBezTo>
                    <a:pt x="31" y="3"/>
                    <a:pt x="33" y="5"/>
                    <a:pt x="34" y="9"/>
                  </a:cubicBezTo>
                  <a:cubicBezTo>
                    <a:pt x="23" y="6"/>
                    <a:pt x="12" y="6"/>
                    <a:pt x="1" y="8"/>
                  </a:cubicBezTo>
                  <a:close/>
                </a:path>
              </a:pathLst>
            </a:custGeom>
            <a:solidFill>
              <a:srgbClr val="89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4" name="Freeform 88">
              <a:extLst>
                <a:ext uri="{FF2B5EF4-FFF2-40B4-BE49-F238E27FC236}">
                  <a16:creationId xmlns:a16="http://schemas.microsoft.com/office/drawing/2014/main" id="{C4146257-61F3-BCAD-8524-97F0A6453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4260851"/>
              <a:ext cx="11113" cy="19050"/>
            </a:xfrm>
            <a:custGeom>
              <a:avLst/>
              <a:gdLst>
                <a:gd name="T0" fmla="*/ 5 w 5"/>
                <a:gd name="T1" fmla="*/ 0 h 8"/>
                <a:gd name="T2" fmla="*/ 2 w 5"/>
                <a:gd name="T3" fmla="*/ 8 h 8"/>
                <a:gd name="T4" fmla="*/ 0 w 5"/>
                <a:gd name="T5" fmla="*/ 6 h 8"/>
                <a:gd name="T6" fmla="*/ 5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5" y="3"/>
                    <a:pt x="5" y="6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3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804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5" name="Freeform 89">
              <a:extLst>
                <a:ext uri="{FF2B5EF4-FFF2-40B4-BE49-F238E27FC236}">
                  <a16:creationId xmlns:a16="http://schemas.microsoft.com/office/drawing/2014/main" id="{FE60E447-1163-80CC-8EB3-2CAC88ADA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176" y="2976563"/>
              <a:ext cx="17463" cy="22225"/>
            </a:xfrm>
            <a:custGeom>
              <a:avLst/>
              <a:gdLst>
                <a:gd name="T0" fmla="*/ 5 w 8"/>
                <a:gd name="T1" fmla="*/ 0 h 9"/>
                <a:gd name="T2" fmla="*/ 8 w 8"/>
                <a:gd name="T3" fmla="*/ 9 h 9"/>
                <a:gd name="T4" fmla="*/ 5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cubicBezTo>
                    <a:pt x="6" y="3"/>
                    <a:pt x="7" y="6"/>
                    <a:pt x="8" y="9"/>
                  </a:cubicBezTo>
                  <a:cubicBezTo>
                    <a:pt x="0" y="9"/>
                    <a:pt x="6" y="3"/>
                    <a:pt x="5" y="0"/>
                  </a:cubicBezTo>
                  <a:close/>
                </a:path>
              </a:pathLst>
            </a:custGeom>
            <a:solidFill>
              <a:srgbClr val="58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6" name="Freeform 90">
              <a:extLst>
                <a:ext uri="{FF2B5EF4-FFF2-40B4-BE49-F238E27FC236}">
                  <a16:creationId xmlns:a16="http://schemas.microsoft.com/office/drawing/2014/main" id="{E2A753AE-CDC6-E19C-6152-74E4803E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301" y="1725613"/>
              <a:ext cx="15875" cy="20638"/>
            </a:xfrm>
            <a:custGeom>
              <a:avLst/>
              <a:gdLst>
                <a:gd name="T0" fmla="*/ 1 w 7"/>
                <a:gd name="T1" fmla="*/ 9 h 9"/>
                <a:gd name="T2" fmla="*/ 7 w 7"/>
                <a:gd name="T3" fmla="*/ 0 h 9"/>
                <a:gd name="T4" fmla="*/ 1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1" y="9"/>
                  </a:moveTo>
                  <a:cubicBezTo>
                    <a:pt x="1" y="5"/>
                    <a:pt x="0" y="0"/>
                    <a:pt x="7" y="0"/>
                  </a:cubicBezTo>
                  <a:cubicBezTo>
                    <a:pt x="6" y="4"/>
                    <a:pt x="4" y="7"/>
                    <a:pt x="1" y="9"/>
                  </a:cubicBezTo>
                  <a:close/>
                </a:path>
              </a:pathLst>
            </a:custGeom>
            <a:solidFill>
              <a:srgbClr val="8A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7" name="Freeform 91">
              <a:extLst>
                <a:ext uri="{FF2B5EF4-FFF2-40B4-BE49-F238E27FC236}">
                  <a16:creationId xmlns:a16="http://schemas.microsoft.com/office/drawing/2014/main" id="{F27BC88E-3725-4035-3D72-3497152B2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2506663"/>
              <a:ext cx="25400" cy="17463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3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4"/>
                    <a:pt x="5" y="7"/>
                    <a:pt x="0" y="3"/>
                  </a:cubicBezTo>
                  <a:cubicBezTo>
                    <a:pt x="3" y="1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89B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5">
            <a:extLst>
              <a:ext uri="{FF2B5EF4-FFF2-40B4-BE49-F238E27FC236}">
                <a16:creationId xmlns:a16="http://schemas.microsoft.com/office/drawing/2014/main" id="{4AC5E1B5-9667-478C-B1CF-F6593FA0E3EE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772" name="Google Shape;1772;p76"/>
          <p:cNvSpPr/>
          <p:nvPr/>
        </p:nvSpPr>
        <p:spPr>
          <a:xfrm>
            <a:off x="3363518" y="2281636"/>
            <a:ext cx="1959773" cy="324618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73" name="Google Shape;1773;p76"/>
          <p:cNvSpPr/>
          <p:nvPr/>
        </p:nvSpPr>
        <p:spPr>
          <a:xfrm>
            <a:off x="718333" y="2281636"/>
            <a:ext cx="1959773" cy="324618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74" name="Google Shape;1774;p76"/>
          <p:cNvSpPr txBox="1">
            <a:spLocks noGrp="1"/>
          </p:cNvSpPr>
          <p:nvPr>
            <p:ph type="title"/>
          </p:nvPr>
        </p:nvSpPr>
        <p:spPr>
          <a:xfrm>
            <a:off x="-542490" y="422108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ترازنامه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75" name="Google Shape;1775;p76"/>
          <p:cNvSpPr txBox="1">
            <a:spLocks noGrp="1"/>
          </p:cNvSpPr>
          <p:nvPr>
            <p:ph type="title" idx="2"/>
          </p:nvPr>
        </p:nvSpPr>
        <p:spPr>
          <a:xfrm>
            <a:off x="718274" y="2337959"/>
            <a:ext cx="19599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دارایی های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76" name="Google Shape;1776;p76"/>
          <p:cNvSpPr txBox="1">
            <a:spLocks noGrp="1"/>
          </p:cNvSpPr>
          <p:nvPr>
            <p:ph type="title" idx="3"/>
          </p:nvPr>
        </p:nvSpPr>
        <p:spPr>
          <a:xfrm>
            <a:off x="398462" y="2686180"/>
            <a:ext cx="2279707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79" name="Google Shape;1779;p76"/>
          <p:cNvSpPr txBox="1">
            <a:spLocks noGrp="1"/>
          </p:cNvSpPr>
          <p:nvPr>
            <p:ph type="title" idx="4"/>
          </p:nvPr>
        </p:nvSpPr>
        <p:spPr>
          <a:xfrm>
            <a:off x="3363461" y="2337959"/>
            <a:ext cx="19599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تعهدات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80" name="Google Shape;1780;p76"/>
          <p:cNvSpPr txBox="1">
            <a:spLocks noGrp="1"/>
          </p:cNvSpPr>
          <p:nvPr>
            <p:ph type="title" idx="5"/>
          </p:nvPr>
        </p:nvSpPr>
        <p:spPr>
          <a:xfrm>
            <a:off x="3071869" y="2686180"/>
            <a:ext cx="2251486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781" name="Google Shape;1781;p76"/>
          <p:cNvSpPr txBox="1">
            <a:spLocks noGrp="1"/>
          </p:cNvSpPr>
          <p:nvPr>
            <p:ph type="title" idx="8"/>
          </p:nvPr>
        </p:nvSpPr>
        <p:spPr>
          <a:xfrm>
            <a:off x="718269" y="3726757"/>
            <a:ext cx="19599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$250,000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782" name="Google Shape;1782;p76"/>
          <p:cNvSpPr txBox="1">
            <a:spLocks noGrp="1"/>
          </p:cNvSpPr>
          <p:nvPr>
            <p:ph type="title" idx="9"/>
          </p:nvPr>
        </p:nvSpPr>
        <p:spPr>
          <a:xfrm>
            <a:off x="3363455" y="3726757"/>
            <a:ext cx="19599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$115,000</a:t>
            </a:r>
            <a:endParaRPr>
              <a:cs typeface="B Nazanin" panose="00000400000000000000" pitchFamily="2" charset="-78"/>
            </a:endParaRPr>
          </a:p>
        </p:txBody>
      </p:sp>
      <p:grpSp>
        <p:nvGrpSpPr>
          <p:cNvPr id="1784" name="Google Shape;1784;p76"/>
          <p:cNvGrpSpPr/>
          <p:nvPr/>
        </p:nvGrpSpPr>
        <p:grpSpPr>
          <a:xfrm>
            <a:off x="1500297" y="1692787"/>
            <a:ext cx="395844" cy="395719"/>
            <a:chOff x="-60255350" y="3733825"/>
            <a:chExt cx="316650" cy="316550"/>
          </a:xfrm>
        </p:grpSpPr>
        <p:sp>
          <p:nvSpPr>
            <p:cNvPr id="1785" name="Google Shape;1785;p76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86" name="Google Shape;1786;p76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87" name="Google Shape;1787;p76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88" name="Google Shape;1788;p76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89" name="Google Shape;1789;p76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90" name="Google Shape;1790;p76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91" name="Google Shape;1791;p76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792" name="Google Shape;1792;p76"/>
          <p:cNvGrpSpPr/>
          <p:nvPr/>
        </p:nvGrpSpPr>
        <p:grpSpPr>
          <a:xfrm>
            <a:off x="4175516" y="1693209"/>
            <a:ext cx="335777" cy="394875"/>
            <a:chOff x="-60232500" y="4101525"/>
            <a:chExt cx="268600" cy="315875"/>
          </a:xfrm>
        </p:grpSpPr>
        <p:sp>
          <p:nvSpPr>
            <p:cNvPr id="1793" name="Google Shape;1793;p76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94" name="Google Shape;1794;p76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800" name="Google Shape;1800;p76"/>
          <p:cNvSpPr/>
          <p:nvPr/>
        </p:nvSpPr>
        <p:spPr>
          <a:xfrm rot="834136">
            <a:off x="1510313" y="3600949"/>
            <a:ext cx="375812" cy="92869"/>
          </a:xfrm>
          <a:custGeom>
            <a:avLst/>
            <a:gdLst/>
            <a:ahLst/>
            <a:cxnLst/>
            <a:rect l="l" t="t" r="r" b="b"/>
            <a:pathLst>
              <a:path w="28417" h="7021" extrusionOk="0">
                <a:moveTo>
                  <a:pt x="0" y="7021"/>
                </a:moveTo>
                <a:cubicBezTo>
                  <a:pt x="2787" y="4930"/>
                  <a:pt x="5015" y="1897"/>
                  <a:pt x="8250" y="604"/>
                </a:cubicBezTo>
                <a:cubicBezTo>
                  <a:pt x="14494" y="-1891"/>
                  <a:pt x="23662" y="4900"/>
                  <a:pt x="28417" y="14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1" name="Google Shape;1801;p76"/>
          <p:cNvSpPr/>
          <p:nvPr/>
        </p:nvSpPr>
        <p:spPr>
          <a:xfrm rot="834136">
            <a:off x="4155499" y="3600949"/>
            <a:ext cx="375812" cy="92869"/>
          </a:xfrm>
          <a:custGeom>
            <a:avLst/>
            <a:gdLst/>
            <a:ahLst/>
            <a:cxnLst/>
            <a:rect l="l" t="t" r="r" b="b"/>
            <a:pathLst>
              <a:path w="28417" h="7021" extrusionOk="0">
                <a:moveTo>
                  <a:pt x="0" y="7021"/>
                </a:moveTo>
                <a:cubicBezTo>
                  <a:pt x="2787" y="4930"/>
                  <a:pt x="5015" y="1897"/>
                  <a:pt x="8250" y="604"/>
                </a:cubicBezTo>
                <a:cubicBezTo>
                  <a:pt x="14494" y="-1891"/>
                  <a:pt x="23662" y="4900"/>
                  <a:pt x="28417" y="14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824" name="Grupo 1823">
            <a:extLst>
              <a:ext uri="{FF2B5EF4-FFF2-40B4-BE49-F238E27FC236}">
                <a16:creationId xmlns:a16="http://schemas.microsoft.com/office/drawing/2014/main" id="{F7791D75-F315-0B1C-05FC-26BA2984D278}"/>
              </a:ext>
            </a:extLst>
          </p:cNvPr>
          <p:cNvGrpSpPr/>
          <p:nvPr/>
        </p:nvGrpSpPr>
        <p:grpSpPr>
          <a:xfrm>
            <a:off x="5670550" y="425450"/>
            <a:ext cx="3236913" cy="4497388"/>
            <a:chOff x="5670550" y="425450"/>
            <a:chExt cx="3236913" cy="449738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09A068E-F6FA-2E9A-3732-EA8F0D76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563" y="2406650"/>
              <a:ext cx="928688" cy="2127250"/>
            </a:xfrm>
            <a:custGeom>
              <a:avLst/>
              <a:gdLst>
                <a:gd name="T0" fmla="*/ 50 w 246"/>
                <a:gd name="T1" fmla="*/ 482 h 564"/>
                <a:gd name="T2" fmla="*/ 46 w 246"/>
                <a:gd name="T3" fmla="*/ 481 h 564"/>
                <a:gd name="T4" fmla="*/ 89 w 246"/>
                <a:gd name="T5" fmla="*/ 436 h 564"/>
                <a:gd name="T6" fmla="*/ 33 w 246"/>
                <a:gd name="T7" fmla="*/ 482 h 564"/>
                <a:gd name="T8" fmla="*/ 10 w 246"/>
                <a:gd name="T9" fmla="*/ 509 h 564"/>
                <a:gd name="T10" fmla="*/ 83 w 246"/>
                <a:gd name="T11" fmla="*/ 434 h 564"/>
                <a:gd name="T12" fmla="*/ 99 w 246"/>
                <a:gd name="T13" fmla="*/ 360 h 564"/>
                <a:gd name="T14" fmla="*/ 47 w 246"/>
                <a:gd name="T15" fmla="*/ 221 h 564"/>
                <a:gd name="T16" fmla="*/ 2 w 246"/>
                <a:gd name="T17" fmla="*/ 211 h 564"/>
                <a:gd name="T18" fmla="*/ 33 w 246"/>
                <a:gd name="T19" fmla="*/ 201 h 564"/>
                <a:gd name="T20" fmla="*/ 115 w 246"/>
                <a:gd name="T21" fmla="*/ 153 h 564"/>
                <a:gd name="T22" fmla="*/ 61 w 246"/>
                <a:gd name="T23" fmla="*/ 4 h 564"/>
                <a:gd name="T24" fmla="*/ 59 w 246"/>
                <a:gd name="T25" fmla="*/ 2 h 564"/>
                <a:gd name="T26" fmla="*/ 60 w 246"/>
                <a:gd name="T27" fmla="*/ 1 h 564"/>
                <a:gd name="T28" fmla="*/ 94 w 246"/>
                <a:gd name="T29" fmla="*/ 24 h 564"/>
                <a:gd name="T30" fmla="*/ 103 w 246"/>
                <a:gd name="T31" fmla="*/ 36 h 564"/>
                <a:gd name="T32" fmla="*/ 129 w 246"/>
                <a:gd name="T33" fmla="*/ 82 h 564"/>
                <a:gd name="T34" fmla="*/ 154 w 246"/>
                <a:gd name="T35" fmla="*/ 215 h 564"/>
                <a:gd name="T36" fmla="*/ 234 w 246"/>
                <a:gd name="T37" fmla="*/ 168 h 564"/>
                <a:gd name="T38" fmla="*/ 206 w 246"/>
                <a:gd name="T39" fmla="*/ 192 h 564"/>
                <a:gd name="T40" fmla="*/ 198 w 246"/>
                <a:gd name="T41" fmla="*/ 201 h 564"/>
                <a:gd name="T42" fmla="*/ 149 w 246"/>
                <a:gd name="T43" fmla="*/ 283 h 564"/>
                <a:gd name="T44" fmla="*/ 167 w 246"/>
                <a:gd name="T45" fmla="*/ 432 h 564"/>
                <a:gd name="T46" fmla="*/ 220 w 246"/>
                <a:gd name="T47" fmla="*/ 502 h 564"/>
                <a:gd name="T48" fmla="*/ 237 w 246"/>
                <a:gd name="T49" fmla="*/ 539 h 564"/>
                <a:gd name="T50" fmla="*/ 189 w 246"/>
                <a:gd name="T51" fmla="*/ 461 h 564"/>
                <a:gd name="T52" fmla="*/ 199 w 246"/>
                <a:gd name="T53" fmla="*/ 508 h 564"/>
                <a:gd name="T54" fmla="*/ 225 w 246"/>
                <a:gd name="T55" fmla="*/ 552 h 564"/>
                <a:gd name="T56" fmla="*/ 211 w 246"/>
                <a:gd name="T57" fmla="*/ 530 h 564"/>
                <a:gd name="T58" fmla="*/ 181 w 246"/>
                <a:gd name="T59" fmla="*/ 466 h 564"/>
                <a:gd name="T60" fmla="*/ 152 w 246"/>
                <a:gd name="T61" fmla="*/ 454 h 564"/>
                <a:gd name="T62" fmla="*/ 186 w 246"/>
                <a:gd name="T63" fmla="*/ 513 h 564"/>
                <a:gd name="T64" fmla="*/ 181 w 246"/>
                <a:gd name="T65" fmla="*/ 559 h 564"/>
                <a:gd name="T66" fmla="*/ 177 w 246"/>
                <a:gd name="T67" fmla="*/ 560 h 564"/>
                <a:gd name="T68" fmla="*/ 180 w 246"/>
                <a:gd name="T69" fmla="*/ 505 h 564"/>
                <a:gd name="T70" fmla="*/ 142 w 246"/>
                <a:gd name="T71" fmla="*/ 453 h 564"/>
                <a:gd name="T72" fmla="*/ 144 w 246"/>
                <a:gd name="T73" fmla="*/ 533 h 564"/>
                <a:gd name="T74" fmla="*/ 137 w 246"/>
                <a:gd name="T75" fmla="*/ 548 h 564"/>
                <a:gd name="T76" fmla="*/ 139 w 246"/>
                <a:gd name="T77" fmla="*/ 463 h 564"/>
                <a:gd name="T78" fmla="*/ 120 w 246"/>
                <a:gd name="T79" fmla="*/ 517 h 564"/>
                <a:gd name="T80" fmla="*/ 74 w 246"/>
                <a:gd name="T81" fmla="*/ 562 h 564"/>
                <a:gd name="T82" fmla="*/ 118 w 246"/>
                <a:gd name="T83" fmla="*/ 512 h 564"/>
                <a:gd name="T84" fmla="*/ 113 w 246"/>
                <a:gd name="T85" fmla="*/ 451 h 564"/>
                <a:gd name="T86" fmla="*/ 97 w 246"/>
                <a:gd name="T87" fmla="*/ 512 h 564"/>
                <a:gd name="T88" fmla="*/ 65 w 246"/>
                <a:gd name="T89" fmla="*/ 552 h 564"/>
                <a:gd name="T90" fmla="*/ 102 w 246"/>
                <a:gd name="T91" fmla="*/ 457 h 564"/>
                <a:gd name="T92" fmla="*/ 95 w 246"/>
                <a:gd name="T93" fmla="*/ 455 h 564"/>
                <a:gd name="T94" fmla="*/ 43 w 246"/>
                <a:gd name="T95" fmla="*/ 555 h 564"/>
                <a:gd name="T96" fmla="*/ 45 w 246"/>
                <a:gd name="T97" fmla="*/ 550 h 564"/>
                <a:gd name="T98" fmla="*/ 93 w 246"/>
                <a:gd name="T99" fmla="*/ 451 h 564"/>
                <a:gd name="T100" fmla="*/ 59 w 246"/>
                <a:gd name="T101" fmla="*/ 500 h 564"/>
                <a:gd name="T102" fmla="*/ 25 w 246"/>
                <a:gd name="T103" fmla="*/ 520 h 564"/>
                <a:gd name="T104" fmla="*/ 55 w 246"/>
                <a:gd name="T105" fmla="*/ 501 h 564"/>
                <a:gd name="T106" fmla="*/ 79 w 246"/>
                <a:gd name="T107" fmla="*/ 45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" h="564">
                  <a:moveTo>
                    <a:pt x="75" y="454"/>
                  </a:moveTo>
                  <a:cubicBezTo>
                    <a:pt x="63" y="460"/>
                    <a:pt x="54" y="469"/>
                    <a:pt x="50" y="482"/>
                  </a:cubicBezTo>
                  <a:cubicBezTo>
                    <a:pt x="49" y="484"/>
                    <a:pt x="49" y="487"/>
                    <a:pt x="47" y="486"/>
                  </a:cubicBezTo>
                  <a:cubicBezTo>
                    <a:pt x="44" y="485"/>
                    <a:pt x="46" y="483"/>
                    <a:pt x="46" y="481"/>
                  </a:cubicBezTo>
                  <a:cubicBezTo>
                    <a:pt x="51" y="465"/>
                    <a:pt x="63" y="455"/>
                    <a:pt x="78" y="449"/>
                  </a:cubicBezTo>
                  <a:cubicBezTo>
                    <a:pt x="83" y="446"/>
                    <a:pt x="87" y="443"/>
                    <a:pt x="89" y="436"/>
                  </a:cubicBezTo>
                  <a:cubicBezTo>
                    <a:pt x="73" y="439"/>
                    <a:pt x="60" y="446"/>
                    <a:pt x="49" y="457"/>
                  </a:cubicBezTo>
                  <a:cubicBezTo>
                    <a:pt x="41" y="464"/>
                    <a:pt x="36" y="472"/>
                    <a:pt x="33" y="482"/>
                  </a:cubicBezTo>
                  <a:cubicBezTo>
                    <a:pt x="32" y="490"/>
                    <a:pt x="28" y="497"/>
                    <a:pt x="23" y="503"/>
                  </a:cubicBezTo>
                  <a:cubicBezTo>
                    <a:pt x="21" y="507"/>
                    <a:pt x="18" y="510"/>
                    <a:pt x="10" y="509"/>
                  </a:cubicBezTo>
                  <a:cubicBezTo>
                    <a:pt x="25" y="501"/>
                    <a:pt x="27" y="489"/>
                    <a:pt x="32" y="477"/>
                  </a:cubicBezTo>
                  <a:cubicBezTo>
                    <a:pt x="41" y="453"/>
                    <a:pt x="59" y="440"/>
                    <a:pt x="83" y="434"/>
                  </a:cubicBezTo>
                  <a:cubicBezTo>
                    <a:pt x="90" y="432"/>
                    <a:pt x="93" y="429"/>
                    <a:pt x="94" y="423"/>
                  </a:cubicBezTo>
                  <a:cubicBezTo>
                    <a:pt x="98" y="402"/>
                    <a:pt x="99" y="381"/>
                    <a:pt x="99" y="360"/>
                  </a:cubicBezTo>
                  <a:cubicBezTo>
                    <a:pt x="99" y="337"/>
                    <a:pt x="100" y="314"/>
                    <a:pt x="99" y="292"/>
                  </a:cubicBezTo>
                  <a:cubicBezTo>
                    <a:pt x="98" y="257"/>
                    <a:pt x="80" y="233"/>
                    <a:pt x="47" y="221"/>
                  </a:cubicBezTo>
                  <a:cubicBezTo>
                    <a:pt x="33" y="216"/>
                    <a:pt x="19" y="214"/>
                    <a:pt x="4" y="214"/>
                  </a:cubicBezTo>
                  <a:cubicBezTo>
                    <a:pt x="3" y="213"/>
                    <a:pt x="0" y="214"/>
                    <a:pt x="2" y="211"/>
                  </a:cubicBezTo>
                  <a:cubicBezTo>
                    <a:pt x="9" y="209"/>
                    <a:pt x="15" y="206"/>
                    <a:pt x="22" y="203"/>
                  </a:cubicBezTo>
                  <a:cubicBezTo>
                    <a:pt x="26" y="203"/>
                    <a:pt x="30" y="204"/>
                    <a:pt x="33" y="201"/>
                  </a:cubicBezTo>
                  <a:cubicBezTo>
                    <a:pt x="61" y="196"/>
                    <a:pt x="86" y="204"/>
                    <a:pt x="109" y="222"/>
                  </a:cubicBezTo>
                  <a:cubicBezTo>
                    <a:pt x="115" y="199"/>
                    <a:pt x="115" y="176"/>
                    <a:pt x="115" y="153"/>
                  </a:cubicBezTo>
                  <a:cubicBezTo>
                    <a:pt x="116" y="149"/>
                    <a:pt x="113" y="146"/>
                    <a:pt x="113" y="143"/>
                  </a:cubicBezTo>
                  <a:cubicBezTo>
                    <a:pt x="106" y="93"/>
                    <a:pt x="88" y="47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60" y="3"/>
                    <a:pt x="59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60" y="1"/>
                    <a:pt x="61" y="1"/>
                    <a:pt x="61" y="0"/>
                  </a:cubicBezTo>
                  <a:cubicBezTo>
                    <a:pt x="74" y="6"/>
                    <a:pt x="84" y="15"/>
                    <a:pt x="94" y="24"/>
                  </a:cubicBezTo>
                  <a:cubicBezTo>
                    <a:pt x="94" y="30"/>
                    <a:pt x="95" y="36"/>
                    <a:pt x="101" y="41"/>
                  </a:cubicBezTo>
                  <a:cubicBezTo>
                    <a:pt x="103" y="39"/>
                    <a:pt x="101" y="37"/>
                    <a:pt x="103" y="36"/>
                  </a:cubicBezTo>
                  <a:cubicBezTo>
                    <a:pt x="104" y="39"/>
                    <a:pt x="103" y="43"/>
                    <a:pt x="108" y="42"/>
                  </a:cubicBezTo>
                  <a:cubicBezTo>
                    <a:pt x="117" y="55"/>
                    <a:pt x="123" y="68"/>
                    <a:pt x="129" y="82"/>
                  </a:cubicBezTo>
                  <a:cubicBezTo>
                    <a:pt x="128" y="91"/>
                    <a:pt x="131" y="99"/>
                    <a:pt x="138" y="106"/>
                  </a:cubicBezTo>
                  <a:cubicBezTo>
                    <a:pt x="147" y="141"/>
                    <a:pt x="153" y="178"/>
                    <a:pt x="154" y="215"/>
                  </a:cubicBezTo>
                  <a:cubicBezTo>
                    <a:pt x="161" y="200"/>
                    <a:pt x="173" y="189"/>
                    <a:pt x="187" y="182"/>
                  </a:cubicBezTo>
                  <a:cubicBezTo>
                    <a:pt x="201" y="175"/>
                    <a:pt x="216" y="170"/>
                    <a:pt x="234" y="168"/>
                  </a:cubicBezTo>
                  <a:cubicBezTo>
                    <a:pt x="224" y="177"/>
                    <a:pt x="214" y="183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5" y="193"/>
                    <a:pt x="203" y="193"/>
                    <a:pt x="203" y="195"/>
                  </a:cubicBezTo>
                  <a:cubicBezTo>
                    <a:pt x="202" y="197"/>
                    <a:pt x="200" y="199"/>
                    <a:pt x="198" y="201"/>
                  </a:cubicBezTo>
                  <a:cubicBezTo>
                    <a:pt x="190" y="206"/>
                    <a:pt x="186" y="213"/>
                    <a:pt x="181" y="220"/>
                  </a:cubicBezTo>
                  <a:cubicBezTo>
                    <a:pt x="167" y="239"/>
                    <a:pt x="156" y="260"/>
                    <a:pt x="149" y="283"/>
                  </a:cubicBezTo>
                  <a:cubicBezTo>
                    <a:pt x="142" y="309"/>
                    <a:pt x="143" y="335"/>
                    <a:pt x="145" y="362"/>
                  </a:cubicBezTo>
                  <a:cubicBezTo>
                    <a:pt x="147" y="387"/>
                    <a:pt x="154" y="411"/>
                    <a:pt x="167" y="432"/>
                  </a:cubicBezTo>
                  <a:cubicBezTo>
                    <a:pt x="172" y="441"/>
                    <a:pt x="179" y="448"/>
                    <a:pt x="187" y="455"/>
                  </a:cubicBezTo>
                  <a:cubicBezTo>
                    <a:pt x="203" y="467"/>
                    <a:pt x="214" y="483"/>
                    <a:pt x="220" y="502"/>
                  </a:cubicBezTo>
                  <a:cubicBezTo>
                    <a:pt x="225" y="517"/>
                    <a:pt x="230" y="532"/>
                    <a:pt x="246" y="541"/>
                  </a:cubicBezTo>
                  <a:cubicBezTo>
                    <a:pt x="241" y="544"/>
                    <a:pt x="239" y="541"/>
                    <a:pt x="237" y="539"/>
                  </a:cubicBezTo>
                  <a:cubicBezTo>
                    <a:pt x="228" y="532"/>
                    <a:pt x="222" y="522"/>
                    <a:pt x="219" y="510"/>
                  </a:cubicBezTo>
                  <a:cubicBezTo>
                    <a:pt x="214" y="491"/>
                    <a:pt x="204" y="474"/>
                    <a:pt x="189" y="461"/>
                  </a:cubicBezTo>
                  <a:cubicBezTo>
                    <a:pt x="187" y="459"/>
                    <a:pt x="184" y="456"/>
                    <a:pt x="180" y="457"/>
                  </a:cubicBezTo>
                  <a:cubicBezTo>
                    <a:pt x="189" y="473"/>
                    <a:pt x="196" y="490"/>
                    <a:pt x="199" y="508"/>
                  </a:cubicBezTo>
                  <a:cubicBezTo>
                    <a:pt x="200" y="516"/>
                    <a:pt x="207" y="522"/>
                    <a:pt x="213" y="527"/>
                  </a:cubicBezTo>
                  <a:cubicBezTo>
                    <a:pt x="221" y="533"/>
                    <a:pt x="225" y="542"/>
                    <a:pt x="225" y="552"/>
                  </a:cubicBezTo>
                  <a:cubicBezTo>
                    <a:pt x="221" y="552"/>
                    <a:pt x="221" y="549"/>
                    <a:pt x="221" y="548"/>
                  </a:cubicBezTo>
                  <a:cubicBezTo>
                    <a:pt x="220" y="540"/>
                    <a:pt x="217" y="534"/>
                    <a:pt x="211" y="530"/>
                  </a:cubicBezTo>
                  <a:cubicBezTo>
                    <a:pt x="201" y="522"/>
                    <a:pt x="195" y="512"/>
                    <a:pt x="193" y="500"/>
                  </a:cubicBezTo>
                  <a:cubicBezTo>
                    <a:pt x="192" y="488"/>
                    <a:pt x="186" y="476"/>
                    <a:pt x="181" y="466"/>
                  </a:cubicBezTo>
                  <a:cubicBezTo>
                    <a:pt x="177" y="459"/>
                    <a:pt x="173" y="453"/>
                    <a:pt x="164" y="454"/>
                  </a:cubicBezTo>
                  <a:cubicBezTo>
                    <a:pt x="160" y="455"/>
                    <a:pt x="157" y="453"/>
                    <a:pt x="152" y="454"/>
                  </a:cubicBezTo>
                  <a:cubicBezTo>
                    <a:pt x="158" y="462"/>
                    <a:pt x="163" y="469"/>
                    <a:pt x="169" y="477"/>
                  </a:cubicBezTo>
                  <a:cubicBezTo>
                    <a:pt x="176" y="488"/>
                    <a:pt x="183" y="500"/>
                    <a:pt x="186" y="513"/>
                  </a:cubicBezTo>
                  <a:cubicBezTo>
                    <a:pt x="188" y="521"/>
                    <a:pt x="188" y="529"/>
                    <a:pt x="184" y="537"/>
                  </a:cubicBezTo>
                  <a:cubicBezTo>
                    <a:pt x="181" y="544"/>
                    <a:pt x="179" y="551"/>
                    <a:pt x="181" y="559"/>
                  </a:cubicBezTo>
                  <a:cubicBezTo>
                    <a:pt x="181" y="560"/>
                    <a:pt x="183" y="562"/>
                    <a:pt x="180" y="563"/>
                  </a:cubicBezTo>
                  <a:cubicBezTo>
                    <a:pt x="178" y="563"/>
                    <a:pt x="178" y="561"/>
                    <a:pt x="177" y="560"/>
                  </a:cubicBezTo>
                  <a:cubicBezTo>
                    <a:pt x="176" y="552"/>
                    <a:pt x="177" y="545"/>
                    <a:pt x="180" y="539"/>
                  </a:cubicBezTo>
                  <a:cubicBezTo>
                    <a:pt x="186" y="527"/>
                    <a:pt x="184" y="516"/>
                    <a:pt x="180" y="505"/>
                  </a:cubicBezTo>
                  <a:cubicBezTo>
                    <a:pt x="172" y="487"/>
                    <a:pt x="161" y="471"/>
                    <a:pt x="149" y="456"/>
                  </a:cubicBezTo>
                  <a:cubicBezTo>
                    <a:pt x="147" y="453"/>
                    <a:pt x="144" y="452"/>
                    <a:pt x="142" y="453"/>
                  </a:cubicBezTo>
                  <a:cubicBezTo>
                    <a:pt x="139" y="454"/>
                    <a:pt x="141" y="457"/>
                    <a:pt x="142" y="459"/>
                  </a:cubicBezTo>
                  <a:cubicBezTo>
                    <a:pt x="148" y="484"/>
                    <a:pt x="151" y="508"/>
                    <a:pt x="144" y="533"/>
                  </a:cubicBezTo>
                  <a:cubicBezTo>
                    <a:pt x="143" y="537"/>
                    <a:pt x="142" y="541"/>
                    <a:pt x="140" y="545"/>
                  </a:cubicBezTo>
                  <a:cubicBezTo>
                    <a:pt x="140" y="546"/>
                    <a:pt x="139" y="549"/>
                    <a:pt x="137" y="548"/>
                  </a:cubicBezTo>
                  <a:cubicBezTo>
                    <a:pt x="135" y="547"/>
                    <a:pt x="136" y="545"/>
                    <a:pt x="137" y="544"/>
                  </a:cubicBezTo>
                  <a:cubicBezTo>
                    <a:pt x="149" y="517"/>
                    <a:pt x="145" y="490"/>
                    <a:pt x="139" y="463"/>
                  </a:cubicBezTo>
                  <a:cubicBezTo>
                    <a:pt x="136" y="451"/>
                    <a:pt x="136" y="450"/>
                    <a:pt x="122" y="452"/>
                  </a:cubicBezTo>
                  <a:cubicBezTo>
                    <a:pt x="125" y="474"/>
                    <a:pt x="126" y="496"/>
                    <a:pt x="120" y="517"/>
                  </a:cubicBezTo>
                  <a:cubicBezTo>
                    <a:pt x="114" y="538"/>
                    <a:pt x="103" y="556"/>
                    <a:pt x="80" y="562"/>
                  </a:cubicBezTo>
                  <a:cubicBezTo>
                    <a:pt x="78" y="563"/>
                    <a:pt x="76" y="564"/>
                    <a:pt x="74" y="562"/>
                  </a:cubicBezTo>
                  <a:cubicBezTo>
                    <a:pt x="74" y="561"/>
                    <a:pt x="75" y="560"/>
                    <a:pt x="75" y="560"/>
                  </a:cubicBezTo>
                  <a:cubicBezTo>
                    <a:pt x="101" y="554"/>
                    <a:pt x="112" y="535"/>
                    <a:pt x="118" y="512"/>
                  </a:cubicBezTo>
                  <a:cubicBezTo>
                    <a:pt x="122" y="494"/>
                    <a:pt x="121" y="476"/>
                    <a:pt x="119" y="458"/>
                  </a:cubicBezTo>
                  <a:cubicBezTo>
                    <a:pt x="119" y="454"/>
                    <a:pt x="118" y="451"/>
                    <a:pt x="113" y="451"/>
                  </a:cubicBezTo>
                  <a:cubicBezTo>
                    <a:pt x="107" y="450"/>
                    <a:pt x="106" y="454"/>
                    <a:pt x="106" y="457"/>
                  </a:cubicBezTo>
                  <a:cubicBezTo>
                    <a:pt x="102" y="475"/>
                    <a:pt x="98" y="493"/>
                    <a:pt x="97" y="512"/>
                  </a:cubicBezTo>
                  <a:cubicBezTo>
                    <a:pt x="95" y="536"/>
                    <a:pt x="80" y="553"/>
                    <a:pt x="63" y="555"/>
                  </a:cubicBezTo>
                  <a:cubicBezTo>
                    <a:pt x="62" y="553"/>
                    <a:pt x="64" y="552"/>
                    <a:pt x="65" y="552"/>
                  </a:cubicBezTo>
                  <a:cubicBezTo>
                    <a:pt x="84" y="545"/>
                    <a:pt x="92" y="531"/>
                    <a:pt x="93" y="512"/>
                  </a:cubicBezTo>
                  <a:cubicBezTo>
                    <a:pt x="95" y="494"/>
                    <a:pt x="98" y="475"/>
                    <a:pt x="102" y="457"/>
                  </a:cubicBezTo>
                  <a:cubicBezTo>
                    <a:pt x="102" y="455"/>
                    <a:pt x="105" y="452"/>
                    <a:pt x="102" y="451"/>
                  </a:cubicBezTo>
                  <a:cubicBezTo>
                    <a:pt x="99" y="449"/>
                    <a:pt x="97" y="452"/>
                    <a:pt x="95" y="455"/>
                  </a:cubicBezTo>
                  <a:cubicBezTo>
                    <a:pt x="85" y="470"/>
                    <a:pt x="78" y="488"/>
                    <a:pt x="76" y="507"/>
                  </a:cubicBezTo>
                  <a:cubicBezTo>
                    <a:pt x="73" y="528"/>
                    <a:pt x="62" y="544"/>
                    <a:pt x="43" y="555"/>
                  </a:cubicBezTo>
                  <a:cubicBezTo>
                    <a:pt x="42" y="555"/>
                    <a:pt x="41" y="556"/>
                    <a:pt x="39" y="555"/>
                  </a:cubicBezTo>
                  <a:cubicBezTo>
                    <a:pt x="40" y="551"/>
                    <a:pt x="43" y="551"/>
                    <a:pt x="45" y="550"/>
                  </a:cubicBezTo>
                  <a:cubicBezTo>
                    <a:pt x="60" y="540"/>
                    <a:pt x="69" y="527"/>
                    <a:pt x="72" y="509"/>
                  </a:cubicBezTo>
                  <a:cubicBezTo>
                    <a:pt x="74" y="488"/>
                    <a:pt x="81" y="469"/>
                    <a:pt x="93" y="451"/>
                  </a:cubicBezTo>
                  <a:cubicBezTo>
                    <a:pt x="89" y="448"/>
                    <a:pt x="87" y="452"/>
                    <a:pt x="85" y="454"/>
                  </a:cubicBezTo>
                  <a:cubicBezTo>
                    <a:pt x="73" y="467"/>
                    <a:pt x="64" y="482"/>
                    <a:pt x="59" y="500"/>
                  </a:cubicBezTo>
                  <a:cubicBezTo>
                    <a:pt x="56" y="513"/>
                    <a:pt x="42" y="523"/>
                    <a:pt x="29" y="522"/>
                  </a:cubicBezTo>
                  <a:cubicBezTo>
                    <a:pt x="27" y="522"/>
                    <a:pt x="26" y="522"/>
                    <a:pt x="25" y="520"/>
                  </a:cubicBezTo>
                  <a:cubicBezTo>
                    <a:pt x="27" y="517"/>
                    <a:pt x="30" y="519"/>
                    <a:pt x="32" y="519"/>
                  </a:cubicBezTo>
                  <a:cubicBezTo>
                    <a:pt x="43" y="517"/>
                    <a:pt x="52" y="511"/>
                    <a:pt x="55" y="501"/>
                  </a:cubicBezTo>
                  <a:cubicBezTo>
                    <a:pt x="60" y="484"/>
                    <a:pt x="67" y="469"/>
                    <a:pt x="78" y="456"/>
                  </a:cubicBezTo>
                  <a:cubicBezTo>
                    <a:pt x="79" y="455"/>
                    <a:pt x="80" y="454"/>
                    <a:pt x="79" y="453"/>
                  </a:cubicBezTo>
                  <a:cubicBezTo>
                    <a:pt x="78" y="451"/>
                    <a:pt x="76" y="453"/>
                    <a:pt x="75" y="454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55A90BE-AB37-FB09-CFD9-63CBAF4F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5" y="2052638"/>
              <a:ext cx="687388" cy="447675"/>
            </a:xfrm>
            <a:custGeom>
              <a:avLst/>
              <a:gdLst>
                <a:gd name="T0" fmla="*/ 7 w 182"/>
                <a:gd name="T1" fmla="*/ 48 h 119"/>
                <a:gd name="T2" fmla="*/ 107 w 182"/>
                <a:gd name="T3" fmla="*/ 0 h 119"/>
                <a:gd name="T4" fmla="*/ 177 w 182"/>
                <a:gd name="T5" fmla="*/ 8 h 119"/>
                <a:gd name="T6" fmla="*/ 180 w 182"/>
                <a:gd name="T7" fmla="*/ 15 h 119"/>
                <a:gd name="T8" fmla="*/ 133 w 182"/>
                <a:gd name="T9" fmla="*/ 80 h 119"/>
                <a:gd name="T10" fmla="*/ 51 w 182"/>
                <a:gd name="T11" fmla="*/ 117 h 119"/>
                <a:gd name="T12" fmla="*/ 0 w 182"/>
                <a:gd name="T13" fmla="*/ 87 h 119"/>
                <a:gd name="T14" fmla="*/ 7 w 182"/>
                <a:gd name="T15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19">
                  <a:moveTo>
                    <a:pt x="7" y="48"/>
                  </a:moveTo>
                  <a:cubicBezTo>
                    <a:pt x="32" y="15"/>
                    <a:pt x="66" y="1"/>
                    <a:pt x="107" y="0"/>
                  </a:cubicBezTo>
                  <a:cubicBezTo>
                    <a:pt x="131" y="0"/>
                    <a:pt x="154" y="3"/>
                    <a:pt x="177" y="8"/>
                  </a:cubicBezTo>
                  <a:cubicBezTo>
                    <a:pt x="182" y="9"/>
                    <a:pt x="182" y="11"/>
                    <a:pt x="180" y="15"/>
                  </a:cubicBezTo>
                  <a:cubicBezTo>
                    <a:pt x="167" y="39"/>
                    <a:pt x="152" y="61"/>
                    <a:pt x="133" y="80"/>
                  </a:cubicBezTo>
                  <a:cubicBezTo>
                    <a:pt x="110" y="103"/>
                    <a:pt x="83" y="114"/>
                    <a:pt x="51" y="117"/>
                  </a:cubicBezTo>
                  <a:cubicBezTo>
                    <a:pt x="27" y="119"/>
                    <a:pt x="10" y="109"/>
                    <a:pt x="0" y="87"/>
                  </a:cubicBezTo>
                  <a:cubicBezTo>
                    <a:pt x="1" y="74"/>
                    <a:pt x="4" y="61"/>
                    <a:pt x="7" y="48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26A7834-6407-A92B-732E-B705437F5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490538"/>
              <a:ext cx="547688" cy="361950"/>
            </a:xfrm>
            <a:custGeom>
              <a:avLst/>
              <a:gdLst>
                <a:gd name="T0" fmla="*/ 6 w 145"/>
                <a:gd name="T1" fmla="*/ 37 h 96"/>
                <a:gd name="T2" fmla="*/ 67 w 145"/>
                <a:gd name="T3" fmla="*/ 3 h 96"/>
                <a:gd name="T4" fmla="*/ 140 w 145"/>
                <a:gd name="T5" fmla="*/ 8 h 96"/>
                <a:gd name="T6" fmla="*/ 143 w 145"/>
                <a:gd name="T7" fmla="*/ 12 h 96"/>
                <a:gd name="T8" fmla="*/ 48 w 145"/>
                <a:gd name="T9" fmla="*/ 93 h 96"/>
                <a:gd name="T10" fmla="*/ 9 w 145"/>
                <a:gd name="T11" fmla="*/ 84 h 96"/>
                <a:gd name="T12" fmla="*/ 0 w 145"/>
                <a:gd name="T13" fmla="*/ 71 h 96"/>
                <a:gd name="T14" fmla="*/ 6 w 145"/>
                <a:gd name="T15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96">
                  <a:moveTo>
                    <a:pt x="6" y="37"/>
                  </a:moveTo>
                  <a:cubicBezTo>
                    <a:pt x="23" y="19"/>
                    <a:pt x="42" y="7"/>
                    <a:pt x="67" y="3"/>
                  </a:cubicBezTo>
                  <a:cubicBezTo>
                    <a:pt x="92" y="0"/>
                    <a:pt x="116" y="2"/>
                    <a:pt x="140" y="8"/>
                  </a:cubicBezTo>
                  <a:cubicBezTo>
                    <a:pt x="142" y="9"/>
                    <a:pt x="145" y="9"/>
                    <a:pt x="143" y="12"/>
                  </a:cubicBezTo>
                  <a:cubicBezTo>
                    <a:pt x="122" y="51"/>
                    <a:pt x="96" y="86"/>
                    <a:pt x="48" y="93"/>
                  </a:cubicBezTo>
                  <a:cubicBezTo>
                    <a:pt x="34" y="96"/>
                    <a:pt x="20" y="95"/>
                    <a:pt x="9" y="84"/>
                  </a:cubicBezTo>
                  <a:cubicBezTo>
                    <a:pt x="4" y="80"/>
                    <a:pt x="2" y="76"/>
                    <a:pt x="0" y="71"/>
                  </a:cubicBezTo>
                  <a:cubicBezTo>
                    <a:pt x="2" y="59"/>
                    <a:pt x="2" y="48"/>
                    <a:pt x="6" y="37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140B8DC-7CFD-3F1C-7213-F20AD2C07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25" y="2025650"/>
              <a:ext cx="366713" cy="419100"/>
            </a:xfrm>
            <a:custGeom>
              <a:avLst/>
              <a:gdLst>
                <a:gd name="T0" fmla="*/ 87 w 97"/>
                <a:gd name="T1" fmla="*/ 107 h 111"/>
                <a:gd name="T2" fmla="*/ 51 w 97"/>
                <a:gd name="T3" fmla="*/ 102 h 111"/>
                <a:gd name="T4" fmla="*/ 10 w 97"/>
                <a:gd name="T5" fmla="*/ 50 h 111"/>
                <a:gd name="T6" fmla="*/ 0 w 97"/>
                <a:gd name="T7" fmla="*/ 6 h 111"/>
                <a:gd name="T8" fmla="*/ 5 w 97"/>
                <a:gd name="T9" fmla="*/ 1 h 111"/>
                <a:gd name="T10" fmla="*/ 56 w 97"/>
                <a:gd name="T11" fmla="*/ 16 h 111"/>
                <a:gd name="T12" fmla="*/ 97 w 97"/>
                <a:gd name="T13" fmla="*/ 54 h 111"/>
                <a:gd name="T14" fmla="*/ 87 w 97"/>
                <a:gd name="T15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11">
                  <a:moveTo>
                    <a:pt x="87" y="107"/>
                  </a:moveTo>
                  <a:cubicBezTo>
                    <a:pt x="74" y="111"/>
                    <a:pt x="62" y="108"/>
                    <a:pt x="51" y="102"/>
                  </a:cubicBezTo>
                  <a:cubicBezTo>
                    <a:pt x="30" y="89"/>
                    <a:pt x="17" y="72"/>
                    <a:pt x="10" y="50"/>
                  </a:cubicBezTo>
                  <a:cubicBezTo>
                    <a:pt x="5" y="35"/>
                    <a:pt x="2" y="21"/>
                    <a:pt x="0" y="6"/>
                  </a:cubicBezTo>
                  <a:cubicBezTo>
                    <a:pt x="0" y="2"/>
                    <a:pt x="0" y="0"/>
                    <a:pt x="5" y="1"/>
                  </a:cubicBezTo>
                  <a:cubicBezTo>
                    <a:pt x="23" y="4"/>
                    <a:pt x="40" y="9"/>
                    <a:pt x="56" y="16"/>
                  </a:cubicBezTo>
                  <a:cubicBezTo>
                    <a:pt x="74" y="25"/>
                    <a:pt x="87" y="38"/>
                    <a:pt x="97" y="54"/>
                  </a:cubicBezTo>
                  <a:cubicBezTo>
                    <a:pt x="93" y="72"/>
                    <a:pt x="90" y="89"/>
                    <a:pt x="87" y="107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8625FEF-5935-A7AC-D9CF-0AC2248B0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3979863"/>
              <a:ext cx="366713" cy="417513"/>
            </a:xfrm>
            <a:custGeom>
              <a:avLst/>
              <a:gdLst>
                <a:gd name="T0" fmla="*/ 87 w 97"/>
                <a:gd name="T1" fmla="*/ 106 h 111"/>
                <a:gd name="T2" fmla="*/ 50 w 97"/>
                <a:gd name="T3" fmla="*/ 101 h 111"/>
                <a:gd name="T4" fmla="*/ 6 w 97"/>
                <a:gd name="T5" fmla="*/ 37 h 111"/>
                <a:gd name="T6" fmla="*/ 1 w 97"/>
                <a:gd name="T7" fmla="*/ 6 h 111"/>
                <a:gd name="T8" fmla="*/ 5 w 97"/>
                <a:gd name="T9" fmla="*/ 1 h 111"/>
                <a:gd name="T10" fmla="*/ 53 w 97"/>
                <a:gd name="T11" fmla="*/ 14 h 111"/>
                <a:gd name="T12" fmla="*/ 97 w 97"/>
                <a:gd name="T13" fmla="*/ 54 h 111"/>
                <a:gd name="T14" fmla="*/ 87 w 97"/>
                <a:gd name="T1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11">
                  <a:moveTo>
                    <a:pt x="87" y="106"/>
                  </a:moveTo>
                  <a:cubicBezTo>
                    <a:pt x="74" y="111"/>
                    <a:pt x="62" y="108"/>
                    <a:pt x="50" y="101"/>
                  </a:cubicBezTo>
                  <a:cubicBezTo>
                    <a:pt x="26" y="86"/>
                    <a:pt x="13" y="64"/>
                    <a:pt x="6" y="37"/>
                  </a:cubicBezTo>
                  <a:cubicBezTo>
                    <a:pt x="4" y="27"/>
                    <a:pt x="2" y="16"/>
                    <a:pt x="1" y="6"/>
                  </a:cubicBezTo>
                  <a:cubicBezTo>
                    <a:pt x="0" y="2"/>
                    <a:pt x="0" y="0"/>
                    <a:pt x="5" y="1"/>
                  </a:cubicBezTo>
                  <a:cubicBezTo>
                    <a:pt x="21" y="4"/>
                    <a:pt x="37" y="8"/>
                    <a:pt x="53" y="14"/>
                  </a:cubicBezTo>
                  <a:cubicBezTo>
                    <a:pt x="72" y="23"/>
                    <a:pt x="87" y="36"/>
                    <a:pt x="97" y="54"/>
                  </a:cubicBezTo>
                  <a:cubicBezTo>
                    <a:pt x="93" y="72"/>
                    <a:pt x="90" y="89"/>
                    <a:pt x="87" y="106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DB853CB-573C-2BA2-BDAD-3759E272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3930650"/>
              <a:ext cx="369888" cy="992188"/>
            </a:xfrm>
            <a:custGeom>
              <a:avLst/>
              <a:gdLst>
                <a:gd name="T0" fmla="*/ 24 w 98"/>
                <a:gd name="T1" fmla="*/ 119 h 263"/>
                <a:gd name="T2" fmla="*/ 34 w 98"/>
                <a:gd name="T3" fmla="*/ 67 h 263"/>
                <a:gd name="T4" fmla="*/ 50 w 98"/>
                <a:gd name="T5" fmla="*/ 23 h 263"/>
                <a:gd name="T6" fmla="*/ 61 w 98"/>
                <a:gd name="T7" fmla="*/ 4 h 263"/>
                <a:gd name="T8" fmla="*/ 63 w 98"/>
                <a:gd name="T9" fmla="*/ 7 h 263"/>
                <a:gd name="T10" fmla="*/ 54 w 98"/>
                <a:gd name="T11" fmla="*/ 43 h 263"/>
                <a:gd name="T12" fmla="*/ 54 w 98"/>
                <a:gd name="T13" fmla="*/ 47 h 263"/>
                <a:gd name="T14" fmla="*/ 98 w 98"/>
                <a:gd name="T15" fmla="*/ 26 h 263"/>
                <a:gd name="T16" fmla="*/ 91 w 98"/>
                <a:gd name="T17" fmla="*/ 32 h 263"/>
                <a:gd name="T18" fmla="*/ 77 w 98"/>
                <a:gd name="T19" fmla="*/ 44 h 263"/>
                <a:gd name="T20" fmla="*/ 52 w 98"/>
                <a:gd name="T21" fmla="*/ 68 h 263"/>
                <a:gd name="T22" fmla="*/ 47 w 98"/>
                <a:gd name="T23" fmla="*/ 80 h 263"/>
                <a:gd name="T24" fmla="*/ 42 w 98"/>
                <a:gd name="T25" fmla="*/ 115 h 263"/>
                <a:gd name="T26" fmla="*/ 41 w 98"/>
                <a:gd name="T27" fmla="*/ 209 h 263"/>
                <a:gd name="T28" fmla="*/ 48 w 98"/>
                <a:gd name="T29" fmla="*/ 221 h 263"/>
                <a:gd name="T30" fmla="*/ 69 w 98"/>
                <a:gd name="T31" fmla="*/ 259 h 263"/>
                <a:gd name="T32" fmla="*/ 66 w 98"/>
                <a:gd name="T33" fmla="*/ 253 h 263"/>
                <a:gd name="T34" fmla="*/ 45 w 98"/>
                <a:gd name="T35" fmla="*/ 221 h 263"/>
                <a:gd name="T36" fmla="*/ 40 w 98"/>
                <a:gd name="T37" fmla="*/ 220 h 263"/>
                <a:gd name="T38" fmla="*/ 42 w 98"/>
                <a:gd name="T39" fmla="*/ 225 h 263"/>
                <a:gd name="T40" fmla="*/ 52 w 98"/>
                <a:gd name="T41" fmla="*/ 257 h 263"/>
                <a:gd name="T42" fmla="*/ 47 w 98"/>
                <a:gd name="T43" fmla="*/ 241 h 263"/>
                <a:gd name="T44" fmla="*/ 39 w 98"/>
                <a:gd name="T45" fmla="*/ 225 h 263"/>
                <a:gd name="T46" fmla="*/ 34 w 98"/>
                <a:gd name="T47" fmla="*/ 222 h 263"/>
                <a:gd name="T48" fmla="*/ 33 w 98"/>
                <a:gd name="T49" fmla="*/ 227 h 263"/>
                <a:gd name="T50" fmla="*/ 39 w 98"/>
                <a:gd name="T51" fmla="*/ 258 h 263"/>
                <a:gd name="T52" fmla="*/ 36 w 98"/>
                <a:gd name="T53" fmla="*/ 258 h 263"/>
                <a:gd name="T54" fmla="*/ 31 w 98"/>
                <a:gd name="T55" fmla="*/ 231 h 263"/>
                <a:gd name="T56" fmla="*/ 28 w 98"/>
                <a:gd name="T57" fmla="*/ 224 h 263"/>
                <a:gd name="T58" fmla="*/ 25 w 98"/>
                <a:gd name="T59" fmla="*/ 230 h 263"/>
                <a:gd name="T60" fmla="*/ 26 w 98"/>
                <a:gd name="T61" fmla="*/ 262 h 263"/>
                <a:gd name="T62" fmla="*/ 22 w 98"/>
                <a:gd name="T63" fmla="*/ 231 h 263"/>
                <a:gd name="T64" fmla="*/ 15 w 98"/>
                <a:gd name="T65" fmla="*/ 263 h 263"/>
                <a:gd name="T66" fmla="*/ 15 w 98"/>
                <a:gd name="T67" fmla="*/ 234 h 263"/>
                <a:gd name="T68" fmla="*/ 2 w 98"/>
                <a:gd name="T69" fmla="*/ 263 h 263"/>
                <a:gd name="T70" fmla="*/ 3 w 98"/>
                <a:gd name="T71" fmla="*/ 251 h 263"/>
                <a:gd name="T72" fmla="*/ 17 w 98"/>
                <a:gd name="T73" fmla="*/ 224 h 263"/>
                <a:gd name="T74" fmla="*/ 20 w 98"/>
                <a:gd name="T75" fmla="*/ 217 h 263"/>
                <a:gd name="T76" fmla="*/ 25 w 98"/>
                <a:gd name="T77" fmla="*/ 121 h 263"/>
                <a:gd name="T78" fmla="*/ 24 w 98"/>
                <a:gd name="T79" fmla="*/ 11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" h="263">
                  <a:moveTo>
                    <a:pt x="24" y="119"/>
                  </a:moveTo>
                  <a:cubicBezTo>
                    <a:pt x="27" y="102"/>
                    <a:pt x="30" y="85"/>
                    <a:pt x="34" y="67"/>
                  </a:cubicBezTo>
                  <a:cubicBezTo>
                    <a:pt x="39" y="52"/>
                    <a:pt x="44" y="37"/>
                    <a:pt x="50" y="23"/>
                  </a:cubicBezTo>
                  <a:cubicBezTo>
                    <a:pt x="54" y="16"/>
                    <a:pt x="57" y="10"/>
                    <a:pt x="61" y="4"/>
                  </a:cubicBezTo>
                  <a:cubicBezTo>
                    <a:pt x="68" y="0"/>
                    <a:pt x="64" y="6"/>
                    <a:pt x="63" y="7"/>
                  </a:cubicBezTo>
                  <a:cubicBezTo>
                    <a:pt x="61" y="19"/>
                    <a:pt x="58" y="31"/>
                    <a:pt x="54" y="43"/>
                  </a:cubicBezTo>
                  <a:cubicBezTo>
                    <a:pt x="54" y="44"/>
                    <a:pt x="54" y="45"/>
                    <a:pt x="54" y="47"/>
                  </a:cubicBezTo>
                  <a:cubicBezTo>
                    <a:pt x="66" y="35"/>
                    <a:pt x="80" y="27"/>
                    <a:pt x="98" y="26"/>
                  </a:cubicBezTo>
                  <a:cubicBezTo>
                    <a:pt x="95" y="29"/>
                    <a:pt x="93" y="30"/>
                    <a:pt x="91" y="32"/>
                  </a:cubicBezTo>
                  <a:cubicBezTo>
                    <a:pt x="86" y="36"/>
                    <a:pt x="82" y="40"/>
                    <a:pt x="77" y="44"/>
                  </a:cubicBezTo>
                  <a:cubicBezTo>
                    <a:pt x="68" y="51"/>
                    <a:pt x="59" y="59"/>
                    <a:pt x="52" y="68"/>
                  </a:cubicBezTo>
                  <a:cubicBezTo>
                    <a:pt x="48" y="71"/>
                    <a:pt x="47" y="76"/>
                    <a:pt x="47" y="80"/>
                  </a:cubicBezTo>
                  <a:cubicBezTo>
                    <a:pt x="45" y="92"/>
                    <a:pt x="43" y="103"/>
                    <a:pt x="42" y="115"/>
                  </a:cubicBezTo>
                  <a:cubicBezTo>
                    <a:pt x="37" y="146"/>
                    <a:pt x="36" y="178"/>
                    <a:pt x="41" y="209"/>
                  </a:cubicBezTo>
                  <a:cubicBezTo>
                    <a:pt x="42" y="214"/>
                    <a:pt x="44" y="218"/>
                    <a:pt x="48" y="221"/>
                  </a:cubicBezTo>
                  <a:cubicBezTo>
                    <a:pt x="61" y="230"/>
                    <a:pt x="69" y="241"/>
                    <a:pt x="69" y="259"/>
                  </a:cubicBezTo>
                  <a:cubicBezTo>
                    <a:pt x="66" y="257"/>
                    <a:pt x="67" y="255"/>
                    <a:pt x="66" y="253"/>
                  </a:cubicBezTo>
                  <a:cubicBezTo>
                    <a:pt x="64" y="239"/>
                    <a:pt x="56" y="229"/>
                    <a:pt x="45" y="221"/>
                  </a:cubicBezTo>
                  <a:cubicBezTo>
                    <a:pt x="44" y="220"/>
                    <a:pt x="42" y="218"/>
                    <a:pt x="40" y="220"/>
                  </a:cubicBezTo>
                  <a:cubicBezTo>
                    <a:pt x="38" y="222"/>
                    <a:pt x="41" y="223"/>
                    <a:pt x="42" y="225"/>
                  </a:cubicBezTo>
                  <a:cubicBezTo>
                    <a:pt x="48" y="234"/>
                    <a:pt x="53" y="244"/>
                    <a:pt x="52" y="257"/>
                  </a:cubicBezTo>
                  <a:cubicBezTo>
                    <a:pt x="48" y="251"/>
                    <a:pt x="50" y="246"/>
                    <a:pt x="47" y="241"/>
                  </a:cubicBezTo>
                  <a:cubicBezTo>
                    <a:pt x="44" y="236"/>
                    <a:pt x="42" y="230"/>
                    <a:pt x="39" y="225"/>
                  </a:cubicBezTo>
                  <a:cubicBezTo>
                    <a:pt x="38" y="224"/>
                    <a:pt x="37" y="222"/>
                    <a:pt x="34" y="222"/>
                  </a:cubicBezTo>
                  <a:cubicBezTo>
                    <a:pt x="32" y="223"/>
                    <a:pt x="33" y="226"/>
                    <a:pt x="33" y="227"/>
                  </a:cubicBezTo>
                  <a:cubicBezTo>
                    <a:pt x="35" y="237"/>
                    <a:pt x="37" y="248"/>
                    <a:pt x="39" y="258"/>
                  </a:cubicBezTo>
                  <a:cubicBezTo>
                    <a:pt x="38" y="258"/>
                    <a:pt x="37" y="258"/>
                    <a:pt x="36" y="258"/>
                  </a:cubicBezTo>
                  <a:cubicBezTo>
                    <a:pt x="35" y="249"/>
                    <a:pt x="33" y="240"/>
                    <a:pt x="31" y="231"/>
                  </a:cubicBezTo>
                  <a:cubicBezTo>
                    <a:pt x="31" y="228"/>
                    <a:pt x="32" y="224"/>
                    <a:pt x="28" y="224"/>
                  </a:cubicBezTo>
                  <a:cubicBezTo>
                    <a:pt x="25" y="224"/>
                    <a:pt x="25" y="228"/>
                    <a:pt x="25" y="230"/>
                  </a:cubicBezTo>
                  <a:cubicBezTo>
                    <a:pt x="22" y="241"/>
                    <a:pt x="23" y="252"/>
                    <a:pt x="26" y="262"/>
                  </a:cubicBezTo>
                  <a:cubicBezTo>
                    <a:pt x="19" y="253"/>
                    <a:pt x="20" y="242"/>
                    <a:pt x="22" y="231"/>
                  </a:cubicBezTo>
                  <a:cubicBezTo>
                    <a:pt x="16" y="238"/>
                    <a:pt x="14" y="247"/>
                    <a:pt x="15" y="263"/>
                  </a:cubicBezTo>
                  <a:cubicBezTo>
                    <a:pt x="10" y="258"/>
                    <a:pt x="10" y="258"/>
                    <a:pt x="15" y="234"/>
                  </a:cubicBezTo>
                  <a:cubicBezTo>
                    <a:pt x="10" y="239"/>
                    <a:pt x="8" y="242"/>
                    <a:pt x="2" y="263"/>
                  </a:cubicBezTo>
                  <a:cubicBezTo>
                    <a:pt x="0" y="258"/>
                    <a:pt x="2" y="255"/>
                    <a:pt x="3" y="251"/>
                  </a:cubicBezTo>
                  <a:cubicBezTo>
                    <a:pt x="6" y="241"/>
                    <a:pt x="11" y="232"/>
                    <a:pt x="17" y="224"/>
                  </a:cubicBezTo>
                  <a:cubicBezTo>
                    <a:pt x="19" y="222"/>
                    <a:pt x="21" y="220"/>
                    <a:pt x="20" y="217"/>
                  </a:cubicBezTo>
                  <a:cubicBezTo>
                    <a:pt x="19" y="185"/>
                    <a:pt x="21" y="153"/>
                    <a:pt x="25" y="121"/>
                  </a:cubicBezTo>
                  <a:cubicBezTo>
                    <a:pt x="25" y="120"/>
                    <a:pt x="24" y="120"/>
                    <a:pt x="24" y="119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B047751-C220-21C3-E988-B7235955B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4197350"/>
              <a:ext cx="404813" cy="268288"/>
            </a:xfrm>
            <a:custGeom>
              <a:avLst/>
              <a:gdLst>
                <a:gd name="T0" fmla="*/ 0 w 107"/>
                <a:gd name="T1" fmla="*/ 44 h 71"/>
                <a:gd name="T2" fmla="*/ 5 w 107"/>
                <a:gd name="T3" fmla="*/ 9 h 71"/>
                <a:gd name="T4" fmla="*/ 54 w 107"/>
                <a:gd name="T5" fmla="*/ 6 h 71"/>
                <a:gd name="T6" fmla="*/ 107 w 107"/>
                <a:gd name="T7" fmla="*/ 45 h 71"/>
                <a:gd name="T8" fmla="*/ 18 w 107"/>
                <a:gd name="T9" fmla="*/ 57 h 71"/>
                <a:gd name="T10" fmla="*/ 0 w 107"/>
                <a:gd name="T11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71">
                  <a:moveTo>
                    <a:pt x="0" y="44"/>
                  </a:moveTo>
                  <a:cubicBezTo>
                    <a:pt x="1" y="32"/>
                    <a:pt x="3" y="21"/>
                    <a:pt x="5" y="9"/>
                  </a:cubicBezTo>
                  <a:cubicBezTo>
                    <a:pt x="21" y="0"/>
                    <a:pt x="38" y="1"/>
                    <a:pt x="54" y="6"/>
                  </a:cubicBezTo>
                  <a:cubicBezTo>
                    <a:pt x="76" y="12"/>
                    <a:pt x="92" y="28"/>
                    <a:pt x="107" y="45"/>
                  </a:cubicBezTo>
                  <a:cubicBezTo>
                    <a:pt x="78" y="59"/>
                    <a:pt x="50" y="71"/>
                    <a:pt x="18" y="57"/>
                  </a:cubicBezTo>
                  <a:cubicBezTo>
                    <a:pt x="11" y="54"/>
                    <a:pt x="5" y="49"/>
                    <a:pt x="0" y="4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A13546C-2683-FDD9-1079-8F403F7F6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474663"/>
              <a:ext cx="328613" cy="331788"/>
            </a:xfrm>
            <a:custGeom>
              <a:avLst/>
              <a:gdLst>
                <a:gd name="T0" fmla="*/ 70 w 87"/>
                <a:gd name="T1" fmla="*/ 85 h 88"/>
                <a:gd name="T2" fmla="*/ 40 w 87"/>
                <a:gd name="T3" fmla="*/ 80 h 88"/>
                <a:gd name="T4" fmla="*/ 3 w 87"/>
                <a:gd name="T5" fmla="*/ 15 h 88"/>
                <a:gd name="T6" fmla="*/ 16 w 87"/>
                <a:gd name="T7" fmla="*/ 3 h 88"/>
                <a:gd name="T8" fmla="*/ 72 w 87"/>
                <a:gd name="T9" fmla="*/ 34 h 88"/>
                <a:gd name="T10" fmla="*/ 78 w 87"/>
                <a:gd name="T11" fmla="*/ 43 h 88"/>
                <a:gd name="T12" fmla="*/ 70 w 87"/>
                <a:gd name="T13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8">
                  <a:moveTo>
                    <a:pt x="70" y="85"/>
                  </a:moveTo>
                  <a:cubicBezTo>
                    <a:pt x="59" y="88"/>
                    <a:pt x="50" y="86"/>
                    <a:pt x="40" y="80"/>
                  </a:cubicBezTo>
                  <a:cubicBezTo>
                    <a:pt x="16" y="65"/>
                    <a:pt x="7" y="42"/>
                    <a:pt x="3" y="15"/>
                  </a:cubicBezTo>
                  <a:cubicBezTo>
                    <a:pt x="0" y="0"/>
                    <a:pt x="1" y="0"/>
                    <a:pt x="16" y="3"/>
                  </a:cubicBezTo>
                  <a:cubicBezTo>
                    <a:pt x="38" y="8"/>
                    <a:pt x="58" y="16"/>
                    <a:pt x="72" y="34"/>
                  </a:cubicBezTo>
                  <a:cubicBezTo>
                    <a:pt x="74" y="37"/>
                    <a:pt x="76" y="40"/>
                    <a:pt x="78" y="43"/>
                  </a:cubicBezTo>
                  <a:cubicBezTo>
                    <a:pt x="87" y="64"/>
                    <a:pt x="85" y="73"/>
                    <a:pt x="70" y="85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E0DEA97-0FFC-1747-7975-DCD465603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1719263"/>
              <a:ext cx="249238" cy="366713"/>
            </a:xfrm>
            <a:custGeom>
              <a:avLst/>
              <a:gdLst>
                <a:gd name="T0" fmla="*/ 55 w 66"/>
                <a:gd name="T1" fmla="*/ 91 h 97"/>
                <a:gd name="T2" fmla="*/ 23 w 66"/>
                <a:gd name="T3" fmla="*/ 85 h 97"/>
                <a:gd name="T4" fmla="*/ 1 w 66"/>
                <a:gd name="T5" fmla="*/ 40 h 97"/>
                <a:gd name="T6" fmla="*/ 1 w 66"/>
                <a:gd name="T7" fmla="*/ 6 h 97"/>
                <a:gd name="T8" fmla="*/ 5 w 66"/>
                <a:gd name="T9" fmla="*/ 2 h 97"/>
                <a:gd name="T10" fmla="*/ 60 w 66"/>
                <a:gd name="T11" fmla="*/ 47 h 97"/>
                <a:gd name="T12" fmla="*/ 66 w 66"/>
                <a:gd name="T13" fmla="*/ 72 h 97"/>
                <a:gd name="T14" fmla="*/ 55 w 66"/>
                <a:gd name="T15" fmla="*/ 9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97">
                  <a:moveTo>
                    <a:pt x="55" y="91"/>
                  </a:moveTo>
                  <a:cubicBezTo>
                    <a:pt x="43" y="97"/>
                    <a:pt x="33" y="93"/>
                    <a:pt x="23" y="85"/>
                  </a:cubicBezTo>
                  <a:cubicBezTo>
                    <a:pt x="10" y="73"/>
                    <a:pt x="2" y="58"/>
                    <a:pt x="1" y="40"/>
                  </a:cubicBezTo>
                  <a:cubicBezTo>
                    <a:pt x="0" y="28"/>
                    <a:pt x="0" y="17"/>
                    <a:pt x="1" y="6"/>
                  </a:cubicBezTo>
                  <a:cubicBezTo>
                    <a:pt x="1" y="3"/>
                    <a:pt x="1" y="0"/>
                    <a:pt x="5" y="2"/>
                  </a:cubicBezTo>
                  <a:cubicBezTo>
                    <a:pt x="28" y="12"/>
                    <a:pt x="49" y="23"/>
                    <a:pt x="60" y="47"/>
                  </a:cubicBezTo>
                  <a:cubicBezTo>
                    <a:pt x="64" y="54"/>
                    <a:pt x="66" y="63"/>
                    <a:pt x="66" y="72"/>
                  </a:cubicBezTo>
                  <a:cubicBezTo>
                    <a:pt x="62" y="78"/>
                    <a:pt x="59" y="84"/>
                    <a:pt x="55" y="91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6FA37A3-A3D1-455F-6521-9FCEB8ABD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5" y="3673475"/>
              <a:ext cx="249238" cy="366713"/>
            </a:xfrm>
            <a:custGeom>
              <a:avLst/>
              <a:gdLst>
                <a:gd name="T0" fmla="*/ 66 w 66"/>
                <a:gd name="T1" fmla="*/ 72 h 97"/>
                <a:gd name="T2" fmla="*/ 55 w 66"/>
                <a:gd name="T3" fmla="*/ 91 h 97"/>
                <a:gd name="T4" fmla="*/ 23 w 66"/>
                <a:gd name="T5" fmla="*/ 85 h 97"/>
                <a:gd name="T6" fmla="*/ 1 w 66"/>
                <a:gd name="T7" fmla="*/ 40 h 97"/>
                <a:gd name="T8" fmla="*/ 1 w 66"/>
                <a:gd name="T9" fmla="*/ 5 h 97"/>
                <a:gd name="T10" fmla="*/ 5 w 66"/>
                <a:gd name="T11" fmla="*/ 2 h 97"/>
                <a:gd name="T12" fmla="*/ 64 w 66"/>
                <a:gd name="T13" fmla="*/ 57 h 97"/>
                <a:gd name="T14" fmla="*/ 66 w 66"/>
                <a:gd name="T15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97">
                  <a:moveTo>
                    <a:pt x="66" y="72"/>
                  </a:moveTo>
                  <a:cubicBezTo>
                    <a:pt x="62" y="78"/>
                    <a:pt x="59" y="84"/>
                    <a:pt x="55" y="91"/>
                  </a:cubicBezTo>
                  <a:cubicBezTo>
                    <a:pt x="43" y="97"/>
                    <a:pt x="33" y="93"/>
                    <a:pt x="23" y="85"/>
                  </a:cubicBezTo>
                  <a:cubicBezTo>
                    <a:pt x="10" y="73"/>
                    <a:pt x="3" y="58"/>
                    <a:pt x="1" y="40"/>
                  </a:cubicBezTo>
                  <a:cubicBezTo>
                    <a:pt x="0" y="28"/>
                    <a:pt x="0" y="17"/>
                    <a:pt x="1" y="5"/>
                  </a:cubicBezTo>
                  <a:cubicBezTo>
                    <a:pt x="2" y="3"/>
                    <a:pt x="2" y="0"/>
                    <a:pt x="5" y="2"/>
                  </a:cubicBezTo>
                  <a:cubicBezTo>
                    <a:pt x="32" y="13"/>
                    <a:pt x="55" y="27"/>
                    <a:pt x="64" y="57"/>
                  </a:cubicBezTo>
                  <a:cubicBezTo>
                    <a:pt x="65" y="62"/>
                    <a:pt x="65" y="67"/>
                    <a:pt x="66" y="72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9E0AE31-655A-9A6D-8125-177F69C5E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5" y="1973263"/>
              <a:ext cx="227013" cy="954088"/>
            </a:xfrm>
            <a:custGeom>
              <a:avLst/>
              <a:gdLst>
                <a:gd name="T0" fmla="*/ 44 w 60"/>
                <a:gd name="T1" fmla="*/ 24 h 253"/>
                <a:gd name="T2" fmla="*/ 55 w 60"/>
                <a:gd name="T3" fmla="*/ 5 h 253"/>
                <a:gd name="T4" fmla="*/ 60 w 60"/>
                <a:gd name="T5" fmla="*/ 1 h 253"/>
                <a:gd name="T6" fmla="*/ 60 w 60"/>
                <a:gd name="T7" fmla="*/ 1 h 253"/>
                <a:gd name="T8" fmla="*/ 44 w 60"/>
                <a:gd name="T9" fmla="*/ 69 h 253"/>
                <a:gd name="T10" fmla="*/ 37 w 60"/>
                <a:gd name="T11" fmla="*/ 108 h 253"/>
                <a:gd name="T12" fmla="*/ 36 w 60"/>
                <a:gd name="T13" fmla="*/ 212 h 253"/>
                <a:gd name="T14" fmla="*/ 39 w 60"/>
                <a:gd name="T15" fmla="*/ 219 h 253"/>
                <a:gd name="T16" fmla="*/ 48 w 60"/>
                <a:gd name="T17" fmla="*/ 247 h 253"/>
                <a:gd name="T18" fmla="*/ 45 w 60"/>
                <a:gd name="T19" fmla="*/ 240 h 253"/>
                <a:gd name="T20" fmla="*/ 40 w 60"/>
                <a:gd name="T21" fmla="*/ 223 h 253"/>
                <a:gd name="T22" fmla="*/ 35 w 60"/>
                <a:gd name="T23" fmla="*/ 221 h 253"/>
                <a:gd name="T24" fmla="*/ 35 w 60"/>
                <a:gd name="T25" fmla="*/ 226 h 253"/>
                <a:gd name="T26" fmla="*/ 40 w 60"/>
                <a:gd name="T27" fmla="*/ 252 h 253"/>
                <a:gd name="T28" fmla="*/ 29 w 60"/>
                <a:gd name="T29" fmla="*/ 224 h 253"/>
                <a:gd name="T30" fmla="*/ 33 w 60"/>
                <a:gd name="T31" fmla="*/ 251 h 253"/>
                <a:gd name="T32" fmla="*/ 27 w 60"/>
                <a:gd name="T33" fmla="*/ 230 h 253"/>
                <a:gd name="T34" fmla="*/ 23 w 60"/>
                <a:gd name="T35" fmla="*/ 225 h 253"/>
                <a:gd name="T36" fmla="*/ 21 w 60"/>
                <a:gd name="T37" fmla="*/ 231 h 253"/>
                <a:gd name="T38" fmla="*/ 25 w 60"/>
                <a:gd name="T39" fmla="*/ 253 h 253"/>
                <a:gd name="T40" fmla="*/ 18 w 60"/>
                <a:gd name="T41" fmla="*/ 225 h 253"/>
                <a:gd name="T42" fmla="*/ 11 w 60"/>
                <a:gd name="T43" fmla="*/ 241 h 253"/>
                <a:gd name="T44" fmla="*/ 12 w 60"/>
                <a:gd name="T45" fmla="*/ 225 h 253"/>
                <a:gd name="T46" fmla="*/ 3 w 60"/>
                <a:gd name="T47" fmla="*/ 244 h 253"/>
                <a:gd name="T48" fmla="*/ 10 w 60"/>
                <a:gd name="T49" fmla="*/ 223 h 253"/>
                <a:gd name="T50" fmla="*/ 14 w 60"/>
                <a:gd name="T51" fmla="*/ 215 h 253"/>
                <a:gd name="T52" fmla="*/ 18 w 60"/>
                <a:gd name="T53" fmla="*/ 121 h 253"/>
                <a:gd name="T54" fmla="*/ 28 w 60"/>
                <a:gd name="T55" fmla="*/ 68 h 253"/>
                <a:gd name="T56" fmla="*/ 44 w 60"/>
                <a:gd name="T57" fmla="*/ 2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253">
                  <a:moveTo>
                    <a:pt x="44" y="24"/>
                  </a:moveTo>
                  <a:cubicBezTo>
                    <a:pt x="48" y="17"/>
                    <a:pt x="51" y="11"/>
                    <a:pt x="55" y="5"/>
                  </a:cubicBezTo>
                  <a:cubicBezTo>
                    <a:pt x="57" y="4"/>
                    <a:pt x="56" y="0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3" y="23"/>
                    <a:pt x="48" y="46"/>
                    <a:pt x="44" y="69"/>
                  </a:cubicBezTo>
                  <a:cubicBezTo>
                    <a:pt x="41" y="82"/>
                    <a:pt x="38" y="95"/>
                    <a:pt x="37" y="108"/>
                  </a:cubicBezTo>
                  <a:cubicBezTo>
                    <a:pt x="31" y="143"/>
                    <a:pt x="29" y="178"/>
                    <a:pt x="36" y="212"/>
                  </a:cubicBezTo>
                  <a:cubicBezTo>
                    <a:pt x="36" y="215"/>
                    <a:pt x="36" y="217"/>
                    <a:pt x="39" y="219"/>
                  </a:cubicBezTo>
                  <a:cubicBezTo>
                    <a:pt x="48" y="226"/>
                    <a:pt x="47" y="236"/>
                    <a:pt x="48" y="247"/>
                  </a:cubicBezTo>
                  <a:cubicBezTo>
                    <a:pt x="44" y="245"/>
                    <a:pt x="45" y="242"/>
                    <a:pt x="45" y="240"/>
                  </a:cubicBezTo>
                  <a:cubicBezTo>
                    <a:pt x="44" y="234"/>
                    <a:pt x="43" y="228"/>
                    <a:pt x="40" y="223"/>
                  </a:cubicBezTo>
                  <a:cubicBezTo>
                    <a:pt x="39" y="222"/>
                    <a:pt x="37" y="219"/>
                    <a:pt x="35" y="221"/>
                  </a:cubicBezTo>
                  <a:cubicBezTo>
                    <a:pt x="32" y="223"/>
                    <a:pt x="34" y="225"/>
                    <a:pt x="35" y="226"/>
                  </a:cubicBezTo>
                  <a:cubicBezTo>
                    <a:pt x="39" y="234"/>
                    <a:pt x="42" y="242"/>
                    <a:pt x="40" y="252"/>
                  </a:cubicBezTo>
                  <a:cubicBezTo>
                    <a:pt x="38" y="242"/>
                    <a:pt x="36" y="232"/>
                    <a:pt x="29" y="224"/>
                  </a:cubicBezTo>
                  <a:cubicBezTo>
                    <a:pt x="30" y="233"/>
                    <a:pt x="34" y="241"/>
                    <a:pt x="33" y="251"/>
                  </a:cubicBezTo>
                  <a:cubicBezTo>
                    <a:pt x="31" y="244"/>
                    <a:pt x="29" y="237"/>
                    <a:pt x="27" y="230"/>
                  </a:cubicBezTo>
                  <a:cubicBezTo>
                    <a:pt x="27" y="228"/>
                    <a:pt x="27" y="225"/>
                    <a:pt x="23" y="225"/>
                  </a:cubicBezTo>
                  <a:cubicBezTo>
                    <a:pt x="20" y="225"/>
                    <a:pt x="21" y="229"/>
                    <a:pt x="21" y="231"/>
                  </a:cubicBezTo>
                  <a:cubicBezTo>
                    <a:pt x="20" y="238"/>
                    <a:pt x="23" y="245"/>
                    <a:pt x="25" y="253"/>
                  </a:cubicBezTo>
                  <a:cubicBezTo>
                    <a:pt x="18" y="245"/>
                    <a:pt x="18" y="235"/>
                    <a:pt x="18" y="225"/>
                  </a:cubicBezTo>
                  <a:cubicBezTo>
                    <a:pt x="13" y="229"/>
                    <a:pt x="13" y="235"/>
                    <a:pt x="11" y="241"/>
                  </a:cubicBezTo>
                  <a:cubicBezTo>
                    <a:pt x="8" y="235"/>
                    <a:pt x="13" y="230"/>
                    <a:pt x="12" y="225"/>
                  </a:cubicBezTo>
                  <a:cubicBezTo>
                    <a:pt x="5" y="230"/>
                    <a:pt x="4" y="237"/>
                    <a:pt x="3" y="244"/>
                  </a:cubicBezTo>
                  <a:cubicBezTo>
                    <a:pt x="0" y="237"/>
                    <a:pt x="2" y="230"/>
                    <a:pt x="10" y="223"/>
                  </a:cubicBezTo>
                  <a:cubicBezTo>
                    <a:pt x="13" y="221"/>
                    <a:pt x="14" y="219"/>
                    <a:pt x="14" y="215"/>
                  </a:cubicBezTo>
                  <a:cubicBezTo>
                    <a:pt x="13" y="184"/>
                    <a:pt x="15" y="152"/>
                    <a:pt x="18" y="121"/>
                  </a:cubicBezTo>
                  <a:cubicBezTo>
                    <a:pt x="21" y="103"/>
                    <a:pt x="24" y="86"/>
                    <a:pt x="28" y="68"/>
                  </a:cubicBezTo>
                  <a:cubicBezTo>
                    <a:pt x="33" y="53"/>
                    <a:pt x="38" y="38"/>
                    <a:pt x="44" y="24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FB930B9-6B40-73EA-5CDD-C2CE64EBA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468313"/>
              <a:ext cx="287338" cy="195263"/>
            </a:xfrm>
            <a:custGeom>
              <a:avLst/>
              <a:gdLst>
                <a:gd name="T0" fmla="*/ 0 w 76"/>
                <a:gd name="T1" fmla="*/ 28 h 52"/>
                <a:gd name="T2" fmla="*/ 31 w 76"/>
                <a:gd name="T3" fmla="*/ 4 h 52"/>
                <a:gd name="T4" fmla="*/ 71 w 76"/>
                <a:gd name="T5" fmla="*/ 5 h 52"/>
                <a:gd name="T6" fmla="*/ 74 w 76"/>
                <a:gd name="T7" fmla="*/ 10 h 52"/>
                <a:gd name="T8" fmla="*/ 27 w 76"/>
                <a:gd name="T9" fmla="*/ 50 h 52"/>
                <a:gd name="T10" fmla="*/ 0 w 76"/>
                <a:gd name="T11" fmla="*/ 38 h 52"/>
                <a:gd name="T12" fmla="*/ 0 w 76"/>
                <a:gd name="T13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2">
                  <a:moveTo>
                    <a:pt x="0" y="28"/>
                  </a:moveTo>
                  <a:cubicBezTo>
                    <a:pt x="5" y="13"/>
                    <a:pt x="17" y="8"/>
                    <a:pt x="31" y="4"/>
                  </a:cubicBezTo>
                  <a:cubicBezTo>
                    <a:pt x="44" y="0"/>
                    <a:pt x="57" y="2"/>
                    <a:pt x="71" y="5"/>
                  </a:cubicBezTo>
                  <a:cubicBezTo>
                    <a:pt x="74" y="6"/>
                    <a:pt x="76" y="6"/>
                    <a:pt x="74" y="10"/>
                  </a:cubicBezTo>
                  <a:cubicBezTo>
                    <a:pt x="63" y="29"/>
                    <a:pt x="51" y="45"/>
                    <a:pt x="27" y="50"/>
                  </a:cubicBezTo>
                  <a:cubicBezTo>
                    <a:pt x="14" y="52"/>
                    <a:pt x="7" y="50"/>
                    <a:pt x="0" y="38"/>
                  </a:cubicBezTo>
                  <a:cubicBezTo>
                    <a:pt x="1" y="35"/>
                    <a:pt x="1" y="32"/>
                    <a:pt x="0" y="28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7E7FD21-F564-A242-2515-21387F373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425450"/>
              <a:ext cx="184150" cy="747713"/>
            </a:xfrm>
            <a:custGeom>
              <a:avLst/>
              <a:gdLst>
                <a:gd name="T0" fmla="*/ 15 w 49"/>
                <a:gd name="T1" fmla="*/ 98 h 198"/>
                <a:gd name="T2" fmla="*/ 23 w 49"/>
                <a:gd name="T3" fmla="*/ 56 h 198"/>
                <a:gd name="T4" fmla="*/ 48 w 49"/>
                <a:gd name="T5" fmla="*/ 0 h 198"/>
                <a:gd name="T6" fmla="*/ 36 w 49"/>
                <a:gd name="T7" fmla="*/ 54 h 198"/>
                <a:gd name="T8" fmla="*/ 30 w 49"/>
                <a:gd name="T9" fmla="*/ 88 h 198"/>
                <a:gd name="T10" fmla="*/ 28 w 49"/>
                <a:gd name="T11" fmla="*/ 164 h 198"/>
                <a:gd name="T12" fmla="*/ 37 w 49"/>
                <a:gd name="T13" fmla="*/ 176 h 198"/>
                <a:gd name="T14" fmla="*/ 48 w 49"/>
                <a:gd name="T15" fmla="*/ 191 h 198"/>
                <a:gd name="T16" fmla="*/ 46 w 49"/>
                <a:gd name="T17" fmla="*/ 194 h 198"/>
                <a:gd name="T18" fmla="*/ 44 w 49"/>
                <a:gd name="T19" fmla="*/ 192 h 198"/>
                <a:gd name="T20" fmla="*/ 33 w 49"/>
                <a:gd name="T21" fmla="*/ 181 h 198"/>
                <a:gd name="T22" fmla="*/ 34 w 49"/>
                <a:gd name="T23" fmla="*/ 198 h 198"/>
                <a:gd name="T24" fmla="*/ 29 w 49"/>
                <a:gd name="T25" fmla="*/ 190 h 198"/>
                <a:gd name="T26" fmla="*/ 21 w 49"/>
                <a:gd name="T27" fmla="*/ 186 h 198"/>
                <a:gd name="T28" fmla="*/ 1 w 49"/>
                <a:gd name="T29" fmla="*/ 192 h 198"/>
                <a:gd name="T30" fmla="*/ 0 w 49"/>
                <a:gd name="T31" fmla="*/ 190 h 198"/>
                <a:gd name="T32" fmla="*/ 4 w 49"/>
                <a:gd name="T33" fmla="*/ 185 h 198"/>
                <a:gd name="T34" fmla="*/ 12 w 49"/>
                <a:gd name="T35" fmla="*/ 166 h 198"/>
                <a:gd name="T36" fmla="*/ 15 w 49"/>
                <a:gd name="T37" fmla="*/ 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198">
                  <a:moveTo>
                    <a:pt x="15" y="98"/>
                  </a:moveTo>
                  <a:cubicBezTo>
                    <a:pt x="30" y="86"/>
                    <a:pt x="32" y="77"/>
                    <a:pt x="23" y="56"/>
                  </a:cubicBezTo>
                  <a:cubicBezTo>
                    <a:pt x="29" y="37"/>
                    <a:pt x="35" y="19"/>
                    <a:pt x="48" y="0"/>
                  </a:cubicBezTo>
                  <a:cubicBezTo>
                    <a:pt x="44" y="20"/>
                    <a:pt x="37" y="36"/>
                    <a:pt x="36" y="54"/>
                  </a:cubicBezTo>
                  <a:cubicBezTo>
                    <a:pt x="32" y="65"/>
                    <a:pt x="32" y="76"/>
                    <a:pt x="30" y="88"/>
                  </a:cubicBezTo>
                  <a:cubicBezTo>
                    <a:pt x="26" y="113"/>
                    <a:pt x="24" y="139"/>
                    <a:pt x="28" y="164"/>
                  </a:cubicBezTo>
                  <a:cubicBezTo>
                    <a:pt x="28" y="170"/>
                    <a:pt x="29" y="175"/>
                    <a:pt x="37" y="176"/>
                  </a:cubicBezTo>
                  <a:cubicBezTo>
                    <a:pt x="43" y="176"/>
                    <a:pt x="49" y="185"/>
                    <a:pt x="48" y="191"/>
                  </a:cubicBezTo>
                  <a:cubicBezTo>
                    <a:pt x="48" y="193"/>
                    <a:pt x="47" y="193"/>
                    <a:pt x="46" y="194"/>
                  </a:cubicBezTo>
                  <a:cubicBezTo>
                    <a:pt x="43" y="196"/>
                    <a:pt x="44" y="193"/>
                    <a:pt x="44" y="192"/>
                  </a:cubicBezTo>
                  <a:cubicBezTo>
                    <a:pt x="40" y="185"/>
                    <a:pt x="40" y="184"/>
                    <a:pt x="33" y="181"/>
                  </a:cubicBezTo>
                  <a:cubicBezTo>
                    <a:pt x="35" y="187"/>
                    <a:pt x="34" y="192"/>
                    <a:pt x="34" y="198"/>
                  </a:cubicBezTo>
                  <a:cubicBezTo>
                    <a:pt x="29" y="197"/>
                    <a:pt x="30" y="193"/>
                    <a:pt x="29" y="190"/>
                  </a:cubicBezTo>
                  <a:cubicBezTo>
                    <a:pt x="28" y="182"/>
                    <a:pt x="27" y="182"/>
                    <a:pt x="21" y="186"/>
                  </a:cubicBezTo>
                  <a:cubicBezTo>
                    <a:pt x="15" y="190"/>
                    <a:pt x="7" y="187"/>
                    <a:pt x="1" y="192"/>
                  </a:cubicBezTo>
                  <a:cubicBezTo>
                    <a:pt x="1" y="192"/>
                    <a:pt x="0" y="191"/>
                    <a:pt x="0" y="190"/>
                  </a:cubicBezTo>
                  <a:cubicBezTo>
                    <a:pt x="1" y="188"/>
                    <a:pt x="2" y="186"/>
                    <a:pt x="4" y="185"/>
                  </a:cubicBezTo>
                  <a:cubicBezTo>
                    <a:pt x="12" y="180"/>
                    <a:pt x="12" y="173"/>
                    <a:pt x="12" y="166"/>
                  </a:cubicBezTo>
                  <a:cubicBezTo>
                    <a:pt x="11" y="143"/>
                    <a:pt x="13" y="120"/>
                    <a:pt x="15" y="98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01CED4E-05EB-FEF2-FC15-E0E25733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8338" y="3111500"/>
              <a:ext cx="252413" cy="166688"/>
            </a:xfrm>
            <a:custGeom>
              <a:avLst/>
              <a:gdLst>
                <a:gd name="T0" fmla="*/ 2 w 67"/>
                <a:gd name="T1" fmla="*/ 14 h 44"/>
                <a:gd name="T2" fmla="*/ 7 w 67"/>
                <a:gd name="T3" fmla="*/ 8 h 44"/>
                <a:gd name="T4" fmla="*/ 10 w 67"/>
                <a:gd name="T5" fmla="*/ 5 h 44"/>
                <a:gd name="T6" fmla="*/ 10 w 67"/>
                <a:gd name="T7" fmla="*/ 5 h 44"/>
                <a:gd name="T8" fmla="*/ 14 w 67"/>
                <a:gd name="T9" fmla="*/ 5 h 44"/>
                <a:gd name="T10" fmla="*/ 47 w 67"/>
                <a:gd name="T11" fmla="*/ 10 h 44"/>
                <a:gd name="T12" fmla="*/ 67 w 67"/>
                <a:gd name="T13" fmla="*/ 41 h 44"/>
                <a:gd name="T14" fmla="*/ 59 w 67"/>
                <a:gd name="T15" fmla="*/ 40 h 44"/>
                <a:gd name="T16" fmla="*/ 34 w 67"/>
                <a:gd name="T17" fmla="*/ 39 h 44"/>
                <a:gd name="T18" fmla="*/ 2 w 67"/>
                <a:gd name="T19" fmla="*/ 24 h 44"/>
                <a:gd name="T20" fmla="*/ 2 w 67"/>
                <a:gd name="T21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4">
                  <a:moveTo>
                    <a:pt x="2" y="14"/>
                  </a:moveTo>
                  <a:cubicBezTo>
                    <a:pt x="4" y="12"/>
                    <a:pt x="6" y="10"/>
                    <a:pt x="7" y="8"/>
                  </a:cubicBezTo>
                  <a:cubicBezTo>
                    <a:pt x="9" y="8"/>
                    <a:pt x="12" y="8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3" y="5"/>
                    <a:pt x="14" y="5"/>
                  </a:cubicBezTo>
                  <a:cubicBezTo>
                    <a:pt x="27" y="0"/>
                    <a:pt x="37" y="3"/>
                    <a:pt x="47" y="10"/>
                  </a:cubicBezTo>
                  <a:cubicBezTo>
                    <a:pt x="55" y="16"/>
                    <a:pt x="64" y="30"/>
                    <a:pt x="67" y="41"/>
                  </a:cubicBezTo>
                  <a:cubicBezTo>
                    <a:pt x="64" y="43"/>
                    <a:pt x="62" y="40"/>
                    <a:pt x="59" y="40"/>
                  </a:cubicBezTo>
                  <a:cubicBezTo>
                    <a:pt x="51" y="37"/>
                    <a:pt x="43" y="36"/>
                    <a:pt x="34" y="39"/>
                  </a:cubicBezTo>
                  <a:cubicBezTo>
                    <a:pt x="19" y="44"/>
                    <a:pt x="6" y="37"/>
                    <a:pt x="2" y="24"/>
                  </a:cubicBezTo>
                  <a:cubicBezTo>
                    <a:pt x="0" y="20"/>
                    <a:pt x="6" y="18"/>
                    <a:pt x="2" y="1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D0438C4-EA00-121D-38B3-9EE375B1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163" y="2598738"/>
              <a:ext cx="211138" cy="214313"/>
            </a:xfrm>
            <a:custGeom>
              <a:avLst/>
              <a:gdLst>
                <a:gd name="T0" fmla="*/ 10 w 56"/>
                <a:gd name="T1" fmla="*/ 55 h 57"/>
                <a:gd name="T2" fmla="*/ 1 w 56"/>
                <a:gd name="T3" fmla="*/ 31 h 57"/>
                <a:gd name="T4" fmla="*/ 19 w 56"/>
                <a:gd name="T5" fmla="*/ 8 h 57"/>
                <a:gd name="T6" fmla="*/ 56 w 56"/>
                <a:gd name="T7" fmla="*/ 1 h 57"/>
                <a:gd name="T8" fmla="*/ 47 w 56"/>
                <a:gd name="T9" fmla="*/ 12 h 57"/>
                <a:gd name="T10" fmla="*/ 40 w 56"/>
                <a:gd name="T11" fmla="*/ 30 h 57"/>
                <a:gd name="T12" fmla="*/ 10 w 56"/>
                <a:gd name="T1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7">
                  <a:moveTo>
                    <a:pt x="10" y="55"/>
                  </a:moveTo>
                  <a:cubicBezTo>
                    <a:pt x="3" y="48"/>
                    <a:pt x="0" y="40"/>
                    <a:pt x="1" y="31"/>
                  </a:cubicBezTo>
                  <a:cubicBezTo>
                    <a:pt x="3" y="20"/>
                    <a:pt x="10" y="12"/>
                    <a:pt x="19" y="8"/>
                  </a:cubicBezTo>
                  <a:cubicBezTo>
                    <a:pt x="30" y="2"/>
                    <a:pt x="42" y="0"/>
                    <a:pt x="56" y="1"/>
                  </a:cubicBezTo>
                  <a:cubicBezTo>
                    <a:pt x="52" y="6"/>
                    <a:pt x="49" y="9"/>
                    <a:pt x="47" y="12"/>
                  </a:cubicBezTo>
                  <a:cubicBezTo>
                    <a:pt x="43" y="18"/>
                    <a:pt x="40" y="23"/>
                    <a:pt x="40" y="30"/>
                  </a:cubicBezTo>
                  <a:cubicBezTo>
                    <a:pt x="38" y="48"/>
                    <a:pt x="28" y="57"/>
                    <a:pt x="10" y="55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242AF455-F3AF-4890-B651-D3E81A2CF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575" y="2247900"/>
              <a:ext cx="242888" cy="196850"/>
            </a:xfrm>
            <a:custGeom>
              <a:avLst/>
              <a:gdLst>
                <a:gd name="T0" fmla="*/ 3 w 64"/>
                <a:gd name="T1" fmla="*/ 39 h 52"/>
                <a:gd name="T2" fmla="*/ 0 w 64"/>
                <a:gd name="T3" fmla="*/ 35 h 52"/>
                <a:gd name="T4" fmla="*/ 24 w 64"/>
                <a:gd name="T5" fmla="*/ 4 h 52"/>
                <a:gd name="T6" fmla="*/ 64 w 64"/>
                <a:gd name="T7" fmla="*/ 9 h 52"/>
                <a:gd name="T8" fmla="*/ 57 w 64"/>
                <a:gd name="T9" fmla="*/ 13 h 52"/>
                <a:gd name="T10" fmla="*/ 40 w 64"/>
                <a:gd name="T11" fmla="*/ 32 h 52"/>
                <a:gd name="T12" fmla="*/ 6 w 64"/>
                <a:gd name="T13" fmla="*/ 45 h 52"/>
                <a:gd name="T14" fmla="*/ 4 w 64"/>
                <a:gd name="T15" fmla="*/ 40 h 52"/>
                <a:gd name="T16" fmla="*/ 5 w 64"/>
                <a:gd name="T17" fmla="*/ 38 h 52"/>
                <a:gd name="T18" fmla="*/ 7 w 64"/>
                <a:gd name="T19" fmla="*/ 35 h 52"/>
                <a:gd name="T20" fmla="*/ 8 w 64"/>
                <a:gd name="T21" fmla="*/ 33 h 52"/>
                <a:gd name="T22" fmla="*/ 6 w 64"/>
                <a:gd name="T23" fmla="*/ 34 h 52"/>
                <a:gd name="T24" fmla="*/ 4 w 64"/>
                <a:gd name="T25" fmla="*/ 37 h 52"/>
                <a:gd name="T26" fmla="*/ 3 w 64"/>
                <a:gd name="T27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2">
                  <a:moveTo>
                    <a:pt x="3" y="39"/>
                  </a:moveTo>
                  <a:cubicBezTo>
                    <a:pt x="0" y="39"/>
                    <a:pt x="1" y="37"/>
                    <a:pt x="0" y="35"/>
                  </a:cubicBezTo>
                  <a:cubicBezTo>
                    <a:pt x="0" y="19"/>
                    <a:pt x="9" y="8"/>
                    <a:pt x="24" y="4"/>
                  </a:cubicBezTo>
                  <a:cubicBezTo>
                    <a:pt x="36" y="0"/>
                    <a:pt x="54" y="3"/>
                    <a:pt x="64" y="9"/>
                  </a:cubicBezTo>
                  <a:cubicBezTo>
                    <a:pt x="62" y="11"/>
                    <a:pt x="59" y="12"/>
                    <a:pt x="57" y="13"/>
                  </a:cubicBezTo>
                  <a:cubicBezTo>
                    <a:pt x="50" y="18"/>
                    <a:pt x="44" y="23"/>
                    <a:pt x="40" y="32"/>
                  </a:cubicBezTo>
                  <a:cubicBezTo>
                    <a:pt x="34" y="46"/>
                    <a:pt x="18" y="52"/>
                    <a:pt x="6" y="45"/>
                  </a:cubicBezTo>
                  <a:cubicBezTo>
                    <a:pt x="4" y="44"/>
                    <a:pt x="3" y="43"/>
                    <a:pt x="4" y="40"/>
                  </a:cubicBezTo>
                  <a:cubicBezTo>
                    <a:pt x="4" y="40"/>
                    <a:pt x="5" y="39"/>
                    <a:pt x="5" y="38"/>
                  </a:cubicBezTo>
                  <a:cubicBezTo>
                    <a:pt x="6" y="37"/>
                    <a:pt x="7" y="36"/>
                    <a:pt x="7" y="35"/>
                  </a:cubicBezTo>
                  <a:cubicBezTo>
                    <a:pt x="8" y="35"/>
                    <a:pt x="9" y="34"/>
                    <a:pt x="8" y="33"/>
                  </a:cubicBezTo>
                  <a:cubicBezTo>
                    <a:pt x="8" y="33"/>
                    <a:pt x="7" y="34"/>
                    <a:pt x="6" y="34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3" y="38"/>
                    <a:pt x="3" y="38"/>
                    <a:pt x="3" y="39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11E18C-662A-D8B1-ED00-ACDE2C89D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6738" y="2897188"/>
              <a:ext cx="252413" cy="180975"/>
            </a:xfrm>
            <a:custGeom>
              <a:avLst/>
              <a:gdLst>
                <a:gd name="T0" fmla="*/ 4 w 67"/>
                <a:gd name="T1" fmla="*/ 31 h 48"/>
                <a:gd name="T2" fmla="*/ 0 w 67"/>
                <a:gd name="T3" fmla="*/ 30 h 48"/>
                <a:gd name="T4" fmla="*/ 32 w 67"/>
                <a:gd name="T5" fmla="*/ 0 h 48"/>
                <a:gd name="T6" fmla="*/ 67 w 67"/>
                <a:gd name="T7" fmla="*/ 10 h 48"/>
                <a:gd name="T8" fmla="*/ 57 w 67"/>
                <a:gd name="T9" fmla="*/ 14 h 48"/>
                <a:gd name="T10" fmla="*/ 40 w 67"/>
                <a:gd name="T11" fmla="*/ 30 h 48"/>
                <a:gd name="T12" fmla="*/ 6 w 67"/>
                <a:gd name="T13" fmla="*/ 41 h 48"/>
                <a:gd name="T14" fmla="*/ 5 w 67"/>
                <a:gd name="T15" fmla="*/ 33 h 48"/>
                <a:gd name="T16" fmla="*/ 6 w 67"/>
                <a:gd name="T17" fmla="*/ 29 h 48"/>
                <a:gd name="T18" fmla="*/ 4 w 67"/>
                <a:gd name="T19" fmla="*/ 31 h 48"/>
                <a:gd name="T20" fmla="*/ 11 w 67"/>
                <a:gd name="T21" fmla="*/ 27 h 48"/>
                <a:gd name="T22" fmla="*/ 10 w 67"/>
                <a:gd name="T23" fmla="*/ 26 h 48"/>
                <a:gd name="T24" fmla="*/ 8 w 67"/>
                <a:gd name="T25" fmla="*/ 28 h 48"/>
                <a:gd name="T26" fmla="*/ 9 w 67"/>
                <a:gd name="T27" fmla="*/ 29 h 48"/>
                <a:gd name="T28" fmla="*/ 11 w 67"/>
                <a:gd name="T2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8">
                  <a:moveTo>
                    <a:pt x="4" y="31"/>
                  </a:moveTo>
                  <a:cubicBezTo>
                    <a:pt x="1" y="34"/>
                    <a:pt x="0" y="34"/>
                    <a:pt x="0" y="30"/>
                  </a:cubicBezTo>
                  <a:cubicBezTo>
                    <a:pt x="1" y="12"/>
                    <a:pt x="14" y="0"/>
                    <a:pt x="32" y="0"/>
                  </a:cubicBezTo>
                  <a:cubicBezTo>
                    <a:pt x="44" y="0"/>
                    <a:pt x="55" y="3"/>
                    <a:pt x="67" y="10"/>
                  </a:cubicBezTo>
                  <a:cubicBezTo>
                    <a:pt x="63" y="11"/>
                    <a:pt x="60" y="13"/>
                    <a:pt x="57" y="14"/>
                  </a:cubicBezTo>
                  <a:cubicBezTo>
                    <a:pt x="50" y="18"/>
                    <a:pt x="44" y="22"/>
                    <a:pt x="40" y="30"/>
                  </a:cubicBezTo>
                  <a:cubicBezTo>
                    <a:pt x="33" y="43"/>
                    <a:pt x="18" y="48"/>
                    <a:pt x="6" y="41"/>
                  </a:cubicBezTo>
                  <a:cubicBezTo>
                    <a:pt x="2" y="38"/>
                    <a:pt x="2" y="36"/>
                    <a:pt x="5" y="33"/>
                  </a:cubicBezTo>
                  <a:cubicBezTo>
                    <a:pt x="6" y="32"/>
                    <a:pt x="8" y="31"/>
                    <a:pt x="6" y="29"/>
                  </a:cubicBezTo>
                  <a:cubicBezTo>
                    <a:pt x="5" y="29"/>
                    <a:pt x="4" y="30"/>
                    <a:pt x="4" y="31"/>
                  </a:cubicBezTo>
                  <a:close/>
                  <a:moveTo>
                    <a:pt x="11" y="27"/>
                  </a:moveTo>
                  <a:cubicBezTo>
                    <a:pt x="11" y="26"/>
                    <a:pt x="10" y="26"/>
                    <a:pt x="10" y="26"/>
                  </a:cubicBezTo>
                  <a:cubicBezTo>
                    <a:pt x="9" y="26"/>
                    <a:pt x="8" y="27"/>
                    <a:pt x="8" y="28"/>
                  </a:cubicBezTo>
                  <a:cubicBezTo>
                    <a:pt x="7" y="29"/>
                    <a:pt x="8" y="29"/>
                    <a:pt x="9" y="29"/>
                  </a:cubicBezTo>
                  <a:cubicBezTo>
                    <a:pt x="10" y="29"/>
                    <a:pt x="10" y="28"/>
                    <a:pt x="11" y="27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0D0EA826-B9DA-75F0-AFA2-C215ECB59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225" y="2274888"/>
              <a:ext cx="215900" cy="219075"/>
            </a:xfrm>
            <a:custGeom>
              <a:avLst/>
              <a:gdLst>
                <a:gd name="T0" fmla="*/ 11 w 57"/>
                <a:gd name="T1" fmla="*/ 44 h 58"/>
                <a:gd name="T2" fmla="*/ 8 w 57"/>
                <a:gd name="T3" fmla="*/ 51 h 58"/>
                <a:gd name="T4" fmla="*/ 11 w 57"/>
                <a:gd name="T5" fmla="*/ 16 h 58"/>
                <a:gd name="T6" fmla="*/ 57 w 57"/>
                <a:gd name="T7" fmla="*/ 3 h 58"/>
                <a:gd name="T8" fmla="*/ 50 w 57"/>
                <a:gd name="T9" fmla="*/ 11 h 58"/>
                <a:gd name="T10" fmla="*/ 42 w 57"/>
                <a:gd name="T11" fmla="*/ 33 h 58"/>
                <a:gd name="T12" fmla="*/ 24 w 57"/>
                <a:gd name="T13" fmla="*/ 56 h 58"/>
                <a:gd name="T14" fmla="*/ 12 w 57"/>
                <a:gd name="T15" fmla="*/ 55 h 58"/>
                <a:gd name="T16" fmla="*/ 13 w 57"/>
                <a:gd name="T17" fmla="*/ 45 h 58"/>
                <a:gd name="T18" fmla="*/ 14 w 57"/>
                <a:gd name="T19" fmla="*/ 41 h 58"/>
                <a:gd name="T20" fmla="*/ 14 w 57"/>
                <a:gd name="T21" fmla="*/ 39 h 58"/>
                <a:gd name="T22" fmla="*/ 13 w 57"/>
                <a:gd name="T23" fmla="*/ 40 h 58"/>
                <a:gd name="T24" fmla="*/ 11 w 57"/>
                <a:gd name="T25" fmla="*/ 44 h 58"/>
                <a:gd name="T26" fmla="*/ 16 w 57"/>
                <a:gd name="T27" fmla="*/ 37 h 58"/>
                <a:gd name="T28" fmla="*/ 16 w 57"/>
                <a:gd name="T29" fmla="*/ 36 h 58"/>
                <a:gd name="T30" fmla="*/ 15 w 57"/>
                <a:gd name="T31" fmla="*/ 37 h 58"/>
                <a:gd name="T32" fmla="*/ 16 w 57"/>
                <a:gd name="T33" fmla="*/ 37 h 58"/>
                <a:gd name="T34" fmla="*/ 16 w 57"/>
                <a:gd name="T35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8">
                  <a:moveTo>
                    <a:pt x="11" y="44"/>
                  </a:moveTo>
                  <a:cubicBezTo>
                    <a:pt x="10" y="46"/>
                    <a:pt x="9" y="49"/>
                    <a:pt x="8" y="51"/>
                  </a:cubicBezTo>
                  <a:cubicBezTo>
                    <a:pt x="0" y="42"/>
                    <a:pt x="2" y="26"/>
                    <a:pt x="11" y="16"/>
                  </a:cubicBezTo>
                  <a:cubicBezTo>
                    <a:pt x="21" y="6"/>
                    <a:pt x="41" y="0"/>
                    <a:pt x="57" y="3"/>
                  </a:cubicBezTo>
                  <a:cubicBezTo>
                    <a:pt x="55" y="6"/>
                    <a:pt x="53" y="9"/>
                    <a:pt x="50" y="11"/>
                  </a:cubicBezTo>
                  <a:cubicBezTo>
                    <a:pt x="45" y="18"/>
                    <a:pt x="42" y="24"/>
                    <a:pt x="42" y="33"/>
                  </a:cubicBezTo>
                  <a:cubicBezTo>
                    <a:pt x="41" y="45"/>
                    <a:pt x="34" y="53"/>
                    <a:pt x="24" y="56"/>
                  </a:cubicBezTo>
                  <a:cubicBezTo>
                    <a:pt x="20" y="57"/>
                    <a:pt x="15" y="58"/>
                    <a:pt x="12" y="55"/>
                  </a:cubicBezTo>
                  <a:cubicBezTo>
                    <a:pt x="8" y="52"/>
                    <a:pt x="13" y="48"/>
                    <a:pt x="13" y="45"/>
                  </a:cubicBezTo>
                  <a:cubicBezTo>
                    <a:pt x="13" y="44"/>
                    <a:pt x="14" y="43"/>
                    <a:pt x="14" y="41"/>
                  </a:cubicBezTo>
                  <a:cubicBezTo>
                    <a:pt x="15" y="41"/>
                    <a:pt x="15" y="40"/>
                    <a:pt x="14" y="39"/>
                  </a:cubicBezTo>
                  <a:cubicBezTo>
                    <a:pt x="14" y="39"/>
                    <a:pt x="14" y="40"/>
                    <a:pt x="13" y="40"/>
                  </a:cubicBezTo>
                  <a:cubicBezTo>
                    <a:pt x="13" y="41"/>
                    <a:pt x="12" y="43"/>
                    <a:pt x="11" y="44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6"/>
                    <a:pt x="16" y="36"/>
                  </a:cubicBezTo>
                  <a:cubicBezTo>
                    <a:pt x="16" y="36"/>
                    <a:pt x="15" y="37"/>
                    <a:pt x="15" y="37"/>
                  </a:cubicBezTo>
                  <a:cubicBezTo>
                    <a:pt x="15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85215E7C-E723-7DA6-567D-476842B8C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2850" y="2697163"/>
              <a:ext cx="271463" cy="173038"/>
            </a:xfrm>
            <a:custGeom>
              <a:avLst/>
              <a:gdLst>
                <a:gd name="T0" fmla="*/ 0 w 72"/>
                <a:gd name="T1" fmla="*/ 19 h 46"/>
                <a:gd name="T2" fmla="*/ 46 w 72"/>
                <a:gd name="T3" fmla="*/ 3 h 46"/>
                <a:gd name="T4" fmla="*/ 69 w 72"/>
                <a:gd name="T5" fmla="*/ 31 h 46"/>
                <a:gd name="T6" fmla="*/ 45 w 72"/>
                <a:gd name="T7" fmla="*/ 42 h 46"/>
                <a:gd name="T8" fmla="*/ 33 w 72"/>
                <a:gd name="T9" fmla="*/ 36 h 46"/>
                <a:gd name="T10" fmla="*/ 0 w 72"/>
                <a:gd name="T11" fmla="*/ 19 h 46"/>
                <a:gd name="T12" fmla="*/ 66 w 72"/>
                <a:gd name="T13" fmla="*/ 29 h 46"/>
                <a:gd name="T14" fmla="*/ 68 w 72"/>
                <a:gd name="T15" fmla="*/ 30 h 46"/>
                <a:gd name="T16" fmla="*/ 67 w 72"/>
                <a:gd name="T17" fmla="*/ 28 h 46"/>
                <a:gd name="T18" fmla="*/ 64 w 72"/>
                <a:gd name="T19" fmla="*/ 26 h 46"/>
                <a:gd name="T20" fmla="*/ 57 w 72"/>
                <a:gd name="T21" fmla="*/ 24 h 46"/>
                <a:gd name="T22" fmla="*/ 63 w 72"/>
                <a:gd name="T23" fmla="*/ 27 h 46"/>
                <a:gd name="T24" fmla="*/ 66 w 72"/>
                <a:gd name="T2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46">
                  <a:moveTo>
                    <a:pt x="0" y="19"/>
                  </a:moveTo>
                  <a:cubicBezTo>
                    <a:pt x="15" y="8"/>
                    <a:pt x="29" y="0"/>
                    <a:pt x="46" y="3"/>
                  </a:cubicBezTo>
                  <a:cubicBezTo>
                    <a:pt x="61" y="4"/>
                    <a:pt x="72" y="18"/>
                    <a:pt x="69" y="31"/>
                  </a:cubicBezTo>
                  <a:cubicBezTo>
                    <a:pt x="67" y="40"/>
                    <a:pt x="56" y="46"/>
                    <a:pt x="45" y="42"/>
                  </a:cubicBezTo>
                  <a:cubicBezTo>
                    <a:pt x="40" y="41"/>
                    <a:pt x="36" y="39"/>
                    <a:pt x="33" y="36"/>
                  </a:cubicBezTo>
                  <a:cubicBezTo>
                    <a:pt x="20" y="23"/>
                    <a:pt x="20" y="23"/>
                    <a:pt x="0" y="19"/>
                  </a:cubicBezTo>
                  <a:close/>
                  <a:moveTo>
                    <a:pt x="66" y="29"/>
                  </a:moveTo>
                  <a:cubicBezTo>
                    <a:pt x="67" y="30"/>
                    <a:pt x="67" y="31"/>
                    <a:pt x="68" y="30"/>
                  </a:cubicBezTo>
                  <a:cubicBezTo>
                    <a:pt x="69" y="29"/>
                    <a:pt x="68" y="29"/>
                    <a:pt x="67" y="28"/>
                  </a:cubicBezTo>
                  <a:cubicBezTo>
                    <a:pt x="66" y="27"/>
                    <a:pt x="65" y="27"/>
                    <a:pt x="64" y="26"/>
                  </a:cubicBezTo>
                  <a:cubicBezTo>
                    <a:pt x="62" y="24"/>
                    <a:pt x="60" y="22"/>
                    <a:pt x="57" y="24"/>
                  </a:cubicBezTo>
                  <a:cubicBezTo>
                    <a:pt x="59" y="25"/>
                    <a:pt x="61" y="26"/>
                    <a:pt x="63" y="27"/>
                  </a:cubicBezTo>
                  <a:cubicBezTo>
                    <a:pt x="64" y="28"/>
                    <a:pt x="65" y="28"/>
                    <a:pt x="66" y="29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B09A93FD-7F0A-55AD-97B8-BD6D3B782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6925" y="2659063"/>
              <a:ext cx="244475" cy="196850"/>
            </a:xfrm>
            <a:custGeom>
              <a:avLst/>
              <a:gdLst>
                <a:gd name="T0" fmla="*/ 4 w 65"/>
                <a:gd name="T1" fmla="*/ 38 h 52"/>
                <a:gd name="T2" fmla="*/ 1 w 65"/>
                <a:gd name="T3" fmla="*/ 36 h 52"/>
                <a:gd name="T4" fmla="*/ 22 w 65"/>
                <a:gd name="T5" fmla="*/ 4 h 52"/>
                <a:gd name="T6" fmla="*/ 65 w 65"/>
                <a:gd name="T7" fmla="*/ 9 h 52"/>
                <a:gd name="T8" fmla="*/ 57 w 65"/>
                <a:gd name="T9" fmla="*/ 14 h 52"/>
                <a:gd name="T10" fmla="*/ 40 w 65"/>
                <a:gd name="T11" fmla="*/ 32 h 52"/>
                <a:gd name="T12" fmla="*/ 8 w 65"/>
                <a:gd name="T13" fmla="*/ 46 h 52"/>
                <a:gd name="T14" fmla="*/ 5 w 65"/>
                <a:gd name="T15" fmla="*/ 39 h 52"/>
                <a:gd name="T16" fmla="*/ 8 w 65"/>
                <a:gd name="T17" fmla="*/ 35 h 52"/>
                <a:gd name="T18" fmla="*/ 10 w 65"/>
                <a:gd name="T19" fmla="*/ 33 h 52"/>
                <a:gd name="T20" fmla="*/ 12 w 65"/>
                <a:gd name="T21" fmla="*/ 31 h 52"/>
                <a:gd name="T22" fmla="*/ 12 w 65"/>
                <a:gd name="T23" fmla="*/ 29 h 52"/>
                <a:gd name="T24" fmla="*/ 11 w 65"/>
                <a:gd name="T25" fmla="*/ 30 h 52"/>
                <a:gd name="T26" fmla="*/ 9 w 65"/>
                <a:gd name="T27" fmla="*/ 32 h 52"/>
                <a:gd name="T28" fmla="*/ 6 w 65"/>
                <a:gd name="T29" fmla="*/ 34 h 52"/>
                <a:gd name="T30" fmla="*/ 4 w 65"/>
                <a:gd name="T31" fmla="*/ 38 h 52"/>
                <a:gd name="T32" fmla="*/ 15 w 65"/>
                <a:gd name="T33" fmla="*/ 26 h 52"/>
                <a:gd name="T34" fmla="*/ 14 w 65"/>
                <a:gd name="T35" fmla="*/ 28 h 52"/>
                <a:gd name="T36" fmla="*/ 16 w 65"/>
                <a:gd name="T37" fmla="*/ 27 h 52"/>
                <a:gd name="T38" fmla="*/ 17 w 65"/>
                <a:gd name="T39" fmla="*/ 26 h 52"/>
                <a:gd name="T40" fmla="*/ 15 w 65"/>
                <a:gd name="T4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52">
                  <a:moveTo>
                    <a:pt x="4" y="38"/>
                  </a:moveTo>
                  <a:cubicBezTo>
                    <a:pt x="0" y="40"/>
                    <a:pt x="1" y="38"/>
                    <a:pt x="1" y="36"/>
                  </a:cubicBezTo>
                  <a:cubicBezTo>
                    <a:pt x="0" y="21"/>
                    <a:pt x="8" y="9"/>
                    <a:pt x="22" y="4"/>
                  </a:cubicBezTo>
                  <a:cubicBezTo>
                    <a:pt x="37" y="0"/>
                    <a:pt x="51" y="3"/>
                    <a:pt x="65" y="9"/>
                  </a:cubicBezTo>
                  <a:cubicBezTo>
                    <a:pt x="62" y="11"/>
                    <a:pt x="59" y="12"/>
                    <a:pt x="57" y="14"/>
                  </a:cubicBezTo>
                  <a:cubicBezTo>
                    <a:pt x="50" y="18"/>
                    <a:pt x="44" y="23"/>
                    <a:pt x="40" y="32"/>
                  </a:cubicBezTo>
                  <a:cubicBezTo>
                    <a:pt x="34" y="46"/>
                    <a:pt x="20" y="52"/>
                    <a:pt x="8" y="46"/>
                  </a:cubicBezTo>
                  <a:cubicBezTo>
                    <a:pt x="5" y="44"/>
                    <a:pt x="3" y="43"/>
                    <a:pt x="5" y="39"/>
                  </a:cubicBezTo>
                  <a:cubicBezTo>
                    <a:pt x="6" y="38"/>
                    <a:pt x="7" y="36"/>
                    <a:pt x="8" y="35"/>
                  </a:cubicBezTo>
                  <a:cubicBezTo>
                    <a:pt x="8" y="34"/>
                    <a:pt x="9" y="34"/>
                    <a:pt x="10" y="33"/>
                  </a:cubicBezTo>
                  <a:cubicBezTo>
                    <a:pt x="11" y="32"/>
                    <a:pt x="11" y="32"/>
                    <a:pt x="12" y="31"/>
                  </a:cubicBezTo>
                  <a:cubicBezTo>
                    <a:pt x="12" y="30"/>
                    <a:pt x="13" y="30"/>
                    <a:pt x="12" y="29"/>
                  </a:cubicBezTo>
                  <a:cubicBezTo>
                    <a:pt x="12" y="29"/>
                    <a:pt x="11" y="30"/>
                    <a:pt x="11" y="30"/>
                  </a:cubicBezTo>
                  <a:cubicBezTo>
                    <a:pt x="10" y="30"/>
                    <a:pt x="9" y="31"/>
                    <a:pt x="9" y="32"/>
                  </a:cubicBezTo>
                  <a:cubicBezTo>
                    <a:pt x="8" y="32"/>
                    <a:pt x="7" y="33"/>
                    <a:pt x="6" y="34"/>
                  </a:cubicBezTo>
                  <a:cubicBezTo>
                    <a:pt x="5" y="35"/>
                    <a:pt x="4" y="36"/>
                    <a:pt x="4" y="38"/>
                  </a:cubicBezTo>
                  <a:close/>
                  <a:moveTo>
                    <a:pt x="15" y="26"/>
                  </a:moveTo>
                  <a:cubicBezTo>
                    <a:pt x="14" y="27"/>
                    <a:pt x="13" y="27"/>
                    <a:pt x="14" y="28"/>
                  </a:cubicBezTo>
                  <a:cubicBezTo>
                    <a:pt x="14" y="28"/>
                    <a:pt x="15" y="27"/>
                    <a:pt x="16" y="27"/>
                  </a:cubicBezTo>
                  <a:cubicBezTo>
                    <a:pt x="16" y="27"/>
                    <a:pt x="17" y="27"/>
                    <a:pt x="17" y="26"/>
                  </a:cubicBezTo>
                  <a:cubicBezTo>
                    <a:pt x="17" y="26"/>
                    <a:pt x="15" y="26"/>
                    <a:pt x="15" y="26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9C40755B-CDA3-57D7-885C-AC17C83BF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1400" y="2776538"/>
              <a:ext cx="246063" cy="165100"/>
            </a:xfrm>
            <a:custGeom>
              <a:avLst/>
              <a:gdLst>
                <a:gd name="T0" fmla="*/ 20 w 65"/>
                <a:gd name="T1" fmla="*/ 17 h 44"/>
                <a:gd name="T2" fmla="*/ 0 w 65"/>
                <a:gd name="T3" fmla="*/ 16 h 44"/>
                <a:gd name="T4" fmla="*/ 32 w 65"/>
                <a:gd name="T5" fmla="*/ 3 h 44"/>
                <a:gd name="T6" fmla="*/ 65 w 65"/>
                <a:gd name="T7" fmla="*/ 41 h 44"/>
                <a:gd name="T8" fmla="*/ 57 w 65"/>
                <a:gd name="T9" fmla="*/ 39 h 44"/>
                <a:gd name="T10" fmla="*/ 32 w 65"/>
                <a:gd name="T11" fmla="*/ 39 h 44"/>
                <a:gd name="T12" fmla="*/ 1 w 65"/>
                <a:gd name="T13" fmla="*/ 23 h 44"/>
                <a:gd name="T14" fmla="*/ 5 w 65"/>
                <a:gd name="T15" fmla="*/ 17 h 44"/>
                <a:gd name="T16" fmla="*/ 20 w 65"/>
                <a:gd name="T17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44">
                  <a:moveTo>
                    <a:pt x="20" y="17"/>
                  </a:moveTo>
                  <a:cubicBezTo>
                    <a:pt x="14" y="15"/>
                    <a:pt x="8" y="13"/>
                    <a:pt x="0" y="16"/>
                  </a:cubicBezTo>
                  <a:cubicBezTo>
                    <a:pt x="9" y="5"/>
                    <a:pt x="19" y="0"/>
                    <a:pt x="32" y="3"/>
                  </a:cubicBezTo>
                  <a:cubicBezTo>
                    <a:pt x="47" y="6"/>
                    <a:pt x="62" y="24"/>
                    <a:pt x="65" y="41"/>
                  </a:cubicBezTo>
                  <a:cubicBezTo>
                    <a:pt x="62" y="42"/>
                    <a:pt x="60" y="40"/>
                    <a:pt x="57" y="39"/>
                  </a:cubicBezTo>
                  <a:cubicBezTo>
                    <a:pt x="49" y="37"/>
                    <a:pt x="41" y="36"/>
                    <a:pt x="32" y="39"/>
                  </a:cubicBezTo>
                  <a:cubicBezTo>
                    <a:pt x="18" y="44"/>
                    <a:pt x="4" y="37"/>
                    <a:pt x="1" y="23"/>
                  </a:cubicBezTo>
                  <a:cubicBezTo>
                    <a:pt x="0" y="19"/>
                    <a:pt x="1" y="17"/>
                    <a:pt x="5" y="17"/>
                  </a:cubicBezTo>
                  <a:cubicBezTo>
                    <a:pt x="10" y="17"/>
                    <a:pt x="15" y="17"/>
                    <a:pt x="20" y="17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84A16486-A8F5-C770-CC0B-49736A50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25" y="2455863"/>
              <a:ext cx="246063" cy="192088"/>
            </a:xfrm>
            <a:custGeom>
              <a:avLst/>
              <a:gdLst>
                <a:gd name="T0" fmla="*/ 4 w 65"/>
                <a:gd name="T1" fmla="*/ 38 h 51"/>
                <a:gd name="T2" fmla="*/ 1 w 65"/>
                <a:gd name="T3" fmla="*/ 35 h 51"/>
                <a:gd name="T4" fmla="*/ 21 w 65"/>
                <a:gd name="T5" fmla="*/ 4 h 51"/>
                <a:gd name="T6" fmla="*/ 65 w 65"/>
                <a:gd name="T7" fmla="*/ 9 h 51"/>
                <a:gd name="T8" fmla="*/ 55 w 65"/>
                <a:gd name="T9" fmla="*/ 15 h 51"/>
                <a:gd name="T10" fmla="*/ 41 w 65"/>
                <a:gd name="T11" fmla="*/ 31 h 51"/>
                <a:gd name="T12" fmla="*/ 9 w 65"/>
                <a:gd name="T13" fmla="*/ 46 h 51"/>
                <a:gd name="T14" fmla="*/ 5 w 65"/>
                <a:gd name="T15" fmla="*/ 39 h 51"/>
                <a:gd name="T16" fmla="*/ 8 w 65"/>
                <a:gd name="T17" fmla="*/ 35 h 51"/>
                <a:gd name="T18" fmla="*/ 10 w 65"/>
                <a:gd name="T19" fmla="*/ 33 h 51"/>
                <a:gd name="T20" fmla="*/ 13 w 65"/>
                <a:gd name="T21" fmla="*/ 29 h 51"/>
                <a:gd name="T22" fmla="*/ 14 w 65"/>
                <a:gd name="T23" fmla="*/ 27 h 51"/>
                <a:gd name="T24" fmla="*/ 16 w 65"/>
                <a:gd name="T25" fmla="*/ 27 h 51"/>
                <a:gd name="T26" fmla="*/ 16 w 65"/>
                <a:gd name="T27" fmla="*/ 26 h 51"/>
                <a:gd name="T28" fmla="*/ 14 w 65"/>
                <a:gd name="T29" fmla="*/ 27 h 51"/>
                <a:gd name="T30" fmla="*/ 12 w 65"/>
                <a:gd name="T31" fmla="*/ 29 h 51"/>
                <a:gd name="T32" fmla="*/ 9 w 65"/>
                <a:gd name="T33" fmla="*/ 32 h 51"/>
                <a:gd name="T34" fmla="*/ 6 w 65"/>
                <a:gd name="T35" fmla="*/ 34 h 51"/>
                <a:gd name="T36" fmla="*/ 4 w 65"/>
                <a:gd name="T3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51">
                  <a:moveTo>
                    <a:pt x="4" y="38"/>
                  </a:moveTo>
                  <a:cubicBezTo>
                    <a:pt x="1" y="39"/>
                    <a:pt x="1" y="37"/>
                    <a:pt x="1" y="35"/>
                  </a:cubicBezTo>
                  <a:cubicBezTo>
                    <a:pt x="0" y="21"/>
                    <a:pt x="8" y="9"/>
                    <a:pt x="21" y="4"/>
                  </a:cubicBezTo>
                  <a:cubicBezTo>
                    <a:pt x="33" y="0"/>
                    <a:pt x="53" y="2"/>
                    <a:pt x="65" y="9"/>
                  </a:cubicBezTo>
                  <a:cubicBezTo>
                    <a:pt x="61" y="11"/>
                    <a:pt x="58" y="13"/>
                    <a:pt x="55" y="15"/>
                  </a:cubicBezTo>
                  <a:cubicBezTo>
                    <a:pt x="49" y="19"/>
                    <a:pt x="44" y="24"/>
                    <a:pt x="41" y="31"/>
                  </a:cubicBezTo>
                  <a:cubicBezTo>
                    <a:pt x="35" y="45"/>
                    <a:pt x="21" y="51"/>
                    <a:pt x="9" y="46"/>
                  </a:cubicBezTo>
                  <a:cubicBezTo>
                    <a:pt x="7" y="45"/>
                    <a:pt x="2" y="44"/>
                    <a:pt x="5" y="39"/>
                  </a:cubicBezTo>
                  <a:cubicBezTo>
                    <a:pt x="6" y="38"/>
                    <a:pt x="7" y="37"/>
                    <a:pt x="8" y="35"/>
                  </a:cubicBezTo>
                  <a:cubicBezTo>
                    <a:pt x="8" y="34"/>
                    <a:pt x="9" y="34"/>
                    <a:pt x="10" y="33"/>
                  </a:cubicBezTo>
                  <a:cubicBezTo>
                    <a:pt x="11" y="32"/>
                    <a:pt x="12" y="31"/>
                    <a:pt x="13" y="29"/>
                  </a:cubicBezTo>
                  <a:cubicBezTo>
                    <a:pt x="14" y="29"/>
                    <a:pt x="15" y="28"/>
                    <a:pt x="14" y="27"/>
                  </a:cubicBezTo>
                  <a:cubicBezTo>
                    <a:pt x="14" y="28"/>
                    <a:pt x="15" y="28"/>
                    <a:pt x="16" y="27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5" y="25"/>
                    <a:pt x="14" y="26"/>
                    <a:pt x="14" y="27"/>
                  </a:cubicBezTo>
                  <a:cubicBezTo>
                    <a:pt x="13" y="27"/>
                    <a:pt x="13" y="28"/>
                    <a:pt x="12" y="29"/>
                  </a:cubicBezTo>
                  <a:cubicBezTo>
                    <a:pt x="11" y="29"/>
                    <a:pt x="9" y="30"/>
                    <a:pt x="9" y="32"/>
                  </a:cubicBezTo>
                  <a:cubicBezTo>
                    <a:pt x="8" y="32"/>
                    <a:pt x="7" y="33"/>
                    <a:pt x="6" y="34"/>
                  </a:cubicBezTo>
                  <a:cubicBezTo>
                    <a:pt x="5" y="35"/>
                    <a:pt x="4" y="36"/>
                    <a:pt x="4" y="38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58968465-F3C0-049E-AE15-F95CD205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300" y="2960688"/>
              <a:ext cx="249238" cy="161925"/>
            </a:xfrm>
            <a:custGeom>
              <a:avLst/>
              <a:gdLst>
                <a:gd name="T0" fmla="*/ 2 w 66"/>
                <a:gd name="T1" fmla="*/ 15 h 43"/>
                <a:gd name="T2" fmla="*/ 33 w 66"/>
                <a:gd name="T3" fmla="*/ 3 h 43"/>
                <a:gd name="T4" fmla="*/ 66 w 66"/>
                <a:gd name="T5" fmla="*/ 42 h 43"/>
                <a:gd name="T6" fmla="*/ 56 w 66"/>
                <a:gd name="T7" fmla="*/ 39 h 43"/>
                <a:gd name="T8" fmla="*/ 33 w 66"/>
                <a:gd name="T9" fmla="*/ 39 h 43"/>
                <a:gd name="T10" fmla="*/ 1 w 66"/>
                <a:gd name="T11" fmla="*/ 24 h 43"/>
                <a:gd name="T12" fmla="*/ 7 w 66"/>
                <a:gd name="T13" fmla="*/ 17 h 43"/>
                <a:gd name="T14" fmla="*/ 21 w 66"/>
                <a:gd name="T15" fmla="*/ 17 h 43"/>
                <a:gd name="T16" fmla="*/ 2 w 66"/>
                <a:gd name="T1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3">
                  <a:moveTo>
                    <a:pt x="2" y="15"/>
                  </a:moveTo>
                  <a:cubicBezTo>
                    <a:pt x="10" y="4"/>
                    <a:pt x="21" y="0"/>
                    <a:pt x="33" y="3"/>
                  </a:cubicBezTo>
                  <a:cubicBezTo>
                    <a:pt x="48" y="7"/>
                    <a:pt x="63" y="25"/>
                    <a:pt x="66" y="42"/>
                  </a:cubicBezTo>
                  <a:cubicBezTo>
                    <a:pt x="62" y="41"/>
                    <a:pt x="59" y="40"/>
                    <a:pt x="56" y="39"/>
                  </a:cubicBezTo>
                  <a:cubicBezTo>
                    <a:pt x="48" y="36"/>
                    <a:pt x="41" y="36"/>
                    <a:pt x="33" y="39"/>
                  </a:cubicBezTo>
                  <a:cubicBezTo>
                    <a:pt x="19" y="43"/>
                    <a:pt x="5" y="37"/>
                    <a:pt x="1" y="24"/>
                  </a:cubicBezTo>
                  <a:cubicBezTo>
                    <a:pt x="0" y="19"/>
                    <a:pt x="0" y="17"/>
                    <a:pt x="7" y="17"/>
                  </a:cubicBezTo>
                  <a:cubicBezTo>
                    <a:pt x="12" y="17"/>
                    <a:pt x="16" y="17"/>
                    <a:pt x="21" y="17"/>
                  </a:cubicBezTo>
                  <a:cubicBezTo>
                    <a:pt x="15" y="14"/>
                    <a:pt x="9" y="13"/>
                    <a:pt x="2" y="15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2F0CB76-5428-3CDD-BEA0-51AABF549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2530475"/>
              <a:ext cx="260350" cy="158750"/>
            </a:xfrm>
            <a:custGeom>
              <a:avLst/>
              <a:gdLst>
                <a:gd name="T0" fmla="*/ 0 w 69"/>
                <a:gd name="T1" fmla="*/ 27 h 42"/>
                <a:gd name="T2" fmla="*/ 46 w 69"/>
                <a:gd name="T3" fmla="*/ 2 h 42"/>
                <a:gd name="T4" fmla="*/ 68 w 69"/>
                <a:gd name="T5" fmla="*/ 27 h 42"/>
                <a:gd name="T6" fmla="*/ 52 w 69"/>
                <a:gd name="T7" fmla="*/ 41 h 42"/>
                <a:gd name="T8" fmla="*/ 34 w 69"/>
                <a:gd name="T9" fmla="*/ 37 h 42"/>
                <a:gd name="T10" fmla="*/ 0 w 69"/>
                <a:gd name="T11" fmla="*/ 27 h 42"/>
                <a:gd name="T12" fmla="*/ 63 w 69"/>
                <a:gd name="T13" fmla="*/ 24 h 42"/>
                <a:gd name="T14" fmla="*/ 66 w 69"/>
                <a:gd name="T15" fmla="*/ 25 h 42"/>
                <a:gd name="T16" fmla="*/ 64 w 69"/>
                <a:gd name="T17" fmla="*/ 22 h 42"/>
                <a:gd name="T18" fmla="*/ 61 w 69"/>
                <a:gd name="T19" fmla="*/ 21 h 42"/>
                <a:gd name="T20" fmla="*/ 56 w 69"/>
                <a:gd name="T21" fmla="*/ 20 h 42"/>
                <a:gd name="T22" fmla="*/ 46 w 69"/>
                <a:gd name="T23" fmla="*/ 19 h 42"/>
                <a:gd name="T24" fmla="*/ 55 w 69"/>
                <a:gd name="T25" fmla="*/ 21 h 42"/>
                <a:gd name="T26" fmla="*/ 60 w 69"/>
                <a:gd name="T27" fmla="*/ 23 h 42"/>
                <a:gd name="T28" fmla="*/ 63 w 69"/>
                <a:gd name="T29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42">
                  <a:moveTo>
                    <a:pt x="0" y="27"/>
                  </a:moveTo>
                  <a:cubicBezTo>
                    <a:pt x="8" y="11"/>
                    <a:pt x="31" y="0"/>
                    <a:pt x="46" y="2"/>
                  </a:cubicBezTo>
                  <a:cubicBezTo>
                    <a:pt x="59" y="4"/>
                    <a:pt x="69" y="16"/>
                    <a:pt x="68" y="27"/>
                  </a:cubicBezTo>
                  <a:cubicBezTo>
                    <a:pt x="67" y="34"/>
                    <a:pt x="61" y="40"/>
                    <a:pt x="52" y="41"/>
                  </a:cubicBezTo>
                  <a:cubicBezTo>
                    <a:pt x="46" y="42"/>
                    <a:pt x="39" y="41"/>
                    <a:pt x="34" y="37"/>
                  </a:cubicBezTo>
                  <a:cubicBezTo>
                    <a:pt x="24" y="28"/>
                    <a:pt x="13" y="26"/>
                    <a:pt x="0" y="27"/>
                  </a:cubicBezTo>
                  <a:close/>
                  <a:moveTo>
                    <a:pt x="63" y="24"/>
                  </a:moveTo>
                  <a:cubicBezTo>
                    <a:pt x="64" y="25"/>
                    <a:pt x="66" y="26"/>
                    <a:pt x="66" y="25"/>
                  </a:cubicBezTo>
                  <a:cubicBezTo>
                    <a:pt x="68" y="23"/>
                    <a:pt x="65" y="23"/>
                    <a:pt x="64" y="22"/>
                  </a:cubicBezTo>
                  <a:cubicBezTo>
                    <a:pt x="63" y="22"/>
                    <a:pt x="62" y="22"/>
                    <a:pt x="61" y="21"/>
                  </a:cubicBezTo>
                  <a:cubicBezTo>
                    <a:pt x="59" y="20"/>
                    <a:pt x="58" y="20"/>
                    <a:pt x="56" y="20"/>
                  </a:cubicBezTo>
                  <a:cubicBezTo>
                    <a:pt x="53" y="18"/>
                    <a:pt x="50" y="18"/>
                    <a:pt x="46" y="19"/>
                  </a:cubicBezTo>
                  <a:cubicBezTo>
                    <a:pt x="50" y="20"/>
                    <a:pt x="52" y="20"/>
                    <a:pt x="55" y="21"/>
                  </a:cubicBezTo>
                  <a:cubicBezTo>
                    <a:pt x="57" y="21"/>
                    <a:pt x="58" y="22"/>
                    <a:pt x="60" y="23"/>
                  </a:cubicBezTo>
                  <a:cubicBezTo>
                    <a:pt x="61" y="23"/>
                    <a:pt x="62" y="23"/>
                    <a:pt x="63" y="2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305E903F-AD30-B3EC-0714-229D0E5B5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2175" y="2538413"/>
              <a:ext cx="263525" cy="173038"/>
            </a:xfrm>
            <a:custGeom>
              <a:avLst/>
              <a:gdLst>
                <a:gd name="T0" fmla="*/ 0 w 70"/>
                <a:gd name="T1" fmla="*/ 20 h 46"/>
                <a:gd name="T2" fmla="*/ 48 w 70"/>
                <a:gd name="T3" fmla="*/ 4 h 46"/>
                <a:gd name="T4" fmla="*/ 69 w 70"/>
                <a:gd name="T5" fmla="*/ 29 h 46"/>
                <a:gd name="T6" fmla="*/ 58 w 70"/>
                <a:gd name="T7" fmla="*/ 25 h 46"/>
                <a:gd name="T8" fmla="*/ 61 w 70"/>
                <a:gd name="T9" fmla="*/ 28 h 46"/>
                <a:gd name="T10" fmla="*/ 60 w 70"/>
                <a:gd name="T11" fmla="*/ 42 h 46"/>
                <a:gd name="T12" fmla="*/ 31 w 70"/>
                <a:gd name="T13" fmla="*/ 36 h 46"/>
                <a:gd name="T14" fmla="*/ 0 w 70"/>
                <a:gd name="T15" fmla="*/ 20 h 46"/>
                <a:gd name="T16" fmla="*/ 54 w 70"/>
                <a:gd name="T17" fmla="*/ 23 h 46"/>
                <a:gd name="T18" fmla="*/ 52 w 70"/>
                <a:gd name="T19" fmla="*/ 21 h 46"/>
                <a:gd name="T20" fmla="*/ 50 w 70"/>
                <a:gd name="T21" fmla="*/ 22 h 46"/>
                <a:gd name="T22" fmla="*/ 51 w 70"/>
                <a:gd name="T23" fmla="*/ 23 h 46"/>
                <a:gd name="T24" fmla="*/ 54 w 70"/>
                <a:gd name="T25" fmla="*/ 23 h 46"/>
                <a:gd name="T26" fmla="*/ 57 w 70"/>
                <a:gd name="T27" fmla="*/ 24 h 46"/>
                <a:gd name="T28" fmla="*/ 56 w 70"/>
                <a:gd name="T29" fmla="*/ 23 h 46"/>
                <a:gd name="T30" fmla="*/ 56 w 70"/>
                <a:gd name="T31" fmla="*/ 24 h 46"/>
                <a:gd name="T32" fmla="*/ 57 w 70"/>
                <a:gd name="T33" fmla="*/ 24 h 46"/>
                <a:gd name="T34" fmla="*/ 57 w 70"/>
                <a:gd name="T3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46">
                  <a:moveTo>
                    <a:pt x="0" y="20"/>
                  </a:moveTo>
                  <a:cubicBezTo>
                    <a:pt x="10" y="8"/>
                    <a:pt x="34" y="0"/>
                    <a:pt x="48" y="4"/>
                  </a:cubicBezTo>
                  <a:cubicBezTo>
                    <a:pt x="60" y="7"/>
                    <a:pt x="67" y="16"/>
                    <a:pt x="69" y="29"/>
                  </a:cubicBezTo>
                  <a:cubicBezTo>
                    <a:pt x="65" y="29"/>
                    <a:pt x="63" y="24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70" y="34"/>
                    <a:pt x="69" y="37"/>
                    <a:pt x="60" y="42"/>
                  </a:cubicBezTo>
                  <a:cubicBezTo>
                    <a:pt x="51" y="46"/>
                    <a:pt x="40" y="44"/>
                    <a:pt x="31" y="36"/>
                  </a:cubicBezTo>
                  <a:cubicBezTo>
                    <a:pt x="19" y="24"/>
                    <a:pt x="17" y="23"/>
                    <a:pt x="0" y="20"/>
                  </a:cubicBezTo>
                  <a:close/>
                  <a:moveTo>
                    <a:pt x="54" y="23"/>
                  </a:moveTo>
                  <a:cubicBezTo>
                    <a:pt x="53" y="22"/>
                    <a:pt x="53" y="21"/>
                    <a:pt x="52" y="21"/>
                  </a:cubicBezTo>
                  <a:cubicBezTo>
                    <a:pt x="51" y="22"/>
                    <a:pt x="51" y="22"/>
                    <a:pt x="50" y="22"/>
                  </a:cubicBezTo>
                  <a:cubicBezTo>
                    <a:pt x="50" y="22"/>
                    <a:pt x="51" y="23"/>
                    <a:pt x="51" y="23"/>
                  </a:cubicBezTo>
                  <a:cubicBezTo>
                    <a:pt x="52" y="23"/>
                    <a:pt x="53" y="23"/>
                    <a:pt x="54" y="23"/>
                  </a:cubicBezTo>
                  <a:close/>
                  <a:moveTo>
                    <a:pt x="57" y="24"/>
                  </a:moveTo>
                  <a:cubicBezTo>
                    <a:pt x="57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8C7E153-AE9F-868E-6C28-CED2D787C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5" y="2749550"/>
              <a:ext cx="273050" cy="177800"/>
            </a:xfrm>
            <a:custGeom>
              <a:avLst/>
              <a:gdLst>
                <a:gd name="T0" fmla="*/ 66 w 72"/>
                <a:gd name="T1" fmla="*/ 30 h 47"/>
                <a:gd name="T2" fmla="*/ 65 w 72"/>
                <a:gd name="T3" fmla="*/ 40 h 47"/>
                <a:gd name="T4" fmla="*/ 36 w 72"/>
                <a:gd name="T5" fmla="*/ 38 h 47"/>
                <a:gd name="T6" fmla="*/ 0 w 72"/>
                <a:gd name="T7" fmla="*/ 21 h 47"/>
                <a:gd name="T8" fmla="*/ 50 w 72"/>
                <a:gd name="T9" fmla="*/ 5 h 47"/>
                <a:gd name="T10" fmla="*/ 72 w 72"/>
                <a:gd name="T11" fmla="*/ 31 h 47"/>
                <a:gd name="T12" fmla="*/ 67 w 72"/>
                <a:gd name="T13" fmla="*/ 28 h 47"/>
                <a:gd name="T14" fmla="*/ 65 w 72"/>
                <a:gd name="T15" fmla="*/ 27 h 47"/>
                <a:gd name="T16" fmla="*/ 45 w 72"/>
                <a:gd name="T17" fmla="*/ 20 h 47"/>
                <a:gd name="T18" fmla="*/ 64 w 72"/>
                <a:gd name="T19" fmla="*/ 28 h 47"/>
                <a:gd name="T20" fmla="*/ 66 w 72"/>
                <a:gd name="T2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7">
                  <a:moveTo>
                    <a:pt x="66" y="30"/>
                  </a:moveTo>
                  <a:cubicBezTo>
                    <a:pt x="72" y="34"/>
                    <a:pt x="70" y="37"/>
                    <a:pt x="65" y="40"/>
                  </a:cubicBezTo>
                  <a:cubicBezTo>
                    <a:pt x="56" y="47"/>
                    <a:pt x="44" y="47"/>
                    <a:pt x="36" y="38"/>
                  </a:cubicBezTo>
                  <a:cubicBezTo>
                    <a:pt x="26" y="28"/>
                    <a:pt x="16" y="22"/>
                    <a:pt x="0" y="21"/>
                  </a:cubicBezTo>
                  <a:cubicBezTo>
                    <a:pt x="17" y="9"/>
                    <a:pt x="31" y="0"/>
                    <a:pt x="50" y="5"/>
                  </a:cubicBezTo>
                  <a:cubicBezTo>
                    <a:pt x="63" y="8"/>
                    <a:pt x="69" y="18"/>
                    <a:pt x="72" y="31"/>
                  </a:cubicBezTo>
                  <a:cubicBezTo>
                    <a:pt x="70" y="30"/>
                    <a:pt x="68" y="29"/>
                    <a:pt x="67" y="28"/>
                  </a:cubicBezTo>
                  <a:cubicBezTo>
                    <a:pt x="66" y="28"/>
                    <a:pt x="65" y="28"/>
                    <a:pt x="65" y="27"/>
                  </a:cubicBezTo>
                  <a:cubicBezTo>
                    <a:pt x="59" y="22"/>
                    <a:pt x="53" y="21"/>
                    <a:pt x="45" y="20"/>
                  </a:cubicBezTo>
                  <a:cubicBezTo>
                    <a:pt x="52" y="23"/>
                    <a:pt x="58" y="26"/>
                    <a:pt x="64" y="28"/>
                  </a:cubicBezTo>
                  <a:cubicBezTo>
                    <a:pt x="64" y="29"/>
                    <a:pt x="65" y="29"/>
                    <a:pt x="66" y="30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6DAA02-1856-8488-13CE-21A9655AB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6138" y="2957513"/>
              <a:ext cx="268288" cy="173038"/>
            </a:xfrm>
            <a:custGeom>
              <a:avLst/>
              <a:gdLst>
                <a:gd name="T0" fmla="*/ 71 w 71"/>
                <a:gd name="T1" fmla="*/ 30 h 46"/>
                <a:gd name="T2" fmla="*/ 48 w 71"/>
                <a:gd name="T3" fmla="*/ 19 h 46"/>
                <a:gd name="T4" fmla="*/ 66 w 71"/>
                <a:gd name="T5" fmla="*/ 30 h 46"/>
                <a:gd name="T6" fmla="*/ 66 w 71"/>
                <a:gd name="T7" fmla="*/ 37 h 46"/>
                <a:gd name="T8" fmla="*/ 33 w 71"/>
                <a:gd name="T9" fmla="*/ 36 h 46"/>
                <a:gd name="T10" fmla="*/ 0 w 71"/>
                <a:gd name="T11" fmla="*/ 19 h 46"/>
                <a:gd name="T12" fmla="*/ 46 w 71"/>
                <a:gd name="T13" fmla="*/ 3 h 46"/>
                <a:gd name="T14" fmla="*/ 71 w 71"/>
                <a:gd name="T15" fmla="*/ 30 h 46"/>
                <a:gd name="T16" fmla="*/ 47 w 71"/>
                <a:gd name="T17" fmla="*/ 19 h 46"/>
                <a:gd name="T18" fmla="*/ 46 w 71"/>
                <a:gd name="T19" fmla="*/ 18 h 46"/>
                <a:gd name="T20" fmla="*/ 44 w 71"/>
                <a:gd name="T21" fmla="*/ 19 h 46"/>
                <a:gd name="T22" fmla="*/ 46 w 71"/>
                <a:gd name="T23" fmla="*/ 19 h 46"/>
                <a:gd name="T24" fmla="*/ 47 w 71"/>
                <a:gd name="T25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46">
                  <a:moveTo>
                    <a:pt x="71" y="30"/>
                  </a:moveTo>
                  <a:cubicBezTo>
                    <a:pt x="64" y="25"/>
                    <a:pt x="58" y="21"/>
                    <a:pt x="48" y="19"/>
                  </a:cubicBezTo>
                  <a:cubicBezTo>
                    <a:pt x="55" y="24"/>
                    <a:pt x="61" y="26"/>
                    <a:pt x="66" y="30"/>
                  </a:cubicBezTo>
                  <a:cubicBezTo>
                    <a:pt x="69" y="32"/>
                    <a:pt x="69" y="34"/>
                    <a:pt x="66" y="37"/>
                  </a:cubicBezTo>
                  <a:cubicBezTo>
                    <a:pt x="58" y="46"/>
                    <a:pt x="42" y="46"/>
                    <a:pt x="33" y="36"/>
                  </a:cubicBezTo>
                  <a:cubicBezTo>
                    <a:pt x="24" y="25"/>
                    <a:pt x="14" y="22"/>
                    <a:pt x="0" y="19"/>
                  </a:cubicBezTo>
                  <a:cubicBezTo>
                    <a:pt x="14" y="8"/>
                    <a:pt x="28" y="0"/>
                    <a:pt x="46" y="3"/>
                  </a:cubicBezTo>
                  <a:cubicBezTo>
                    <a:pt x="60" y="5"/>
                    <a:pt x="67" y="15"/>
                    <a:pt x="71" y="30"/>
                  </a:cubicBezTo>
                  <a:close/>
                  <a:moveTo>
                    <a:pt x="47" y="19"/>
                  </a:moveTo>
                  <a:cubicBezTo>
                    <a:pt x="47" y="19"/>
                    <a:pt x="46" y="18"/>
                    <a:pt x="46" y="18"/>
                  </a:cubicBezTo>
                  <a:cubicBezTo>
                    <a:pt x="45" y="18"/>
                    <a:pt x="45" y="19"/>
                    <a:pt x="44" y="19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967DD1D-6637-D8E0-8C7F-C68CBBBD7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7175" y="2179638"/>
              <a:ext cx="225425" cy="207963"/>
            </a:xfrm>
            <a:custGeom>
              <a:avLst/>
              <a:gdLst>
                <a:gd name="T0" fmla="*/ 60 w 60"/>
                <a:gd name="T1" fmla="*/ 1 h 55"/>
                <a:gd name="T2" fmla="*/ 42 w 60"/>
                <a:gd name="T3" fmla="*/ 34 h 55"/>
                <a:gd name="T4" fmla="*/ 17 w 60"/>
                <a:gd name="T5" fmla="*/ 54 h 55"/>
                <a:gd name="T6" fmla="*/ 12 w 60"/>
                <a:gd name="T7" fmla="*/ 47 h 55"/>
                <a:gd name="T8" fmla="*/ 17 w 60"/>
                <a:gd name="T9" fmla="*/ 35 h 55"/>
                <a:gd name="T10" fmla="*/ 9 w 60"/>
                <a:gd name="T11" fmla="*/ 50 h 55"/>
                <a:gd name="T12" fmla="*/ 16 w 60"/>
                <a:gd name="T13" fmla="*/ 11 h 55"/>
                <a:gd name="T14" fmla="*/ 60 w 60"/>
                <a:gd name="T15" fmla="*/ 1 h 55"/>
                <a:gd name="T16" fmla="*/ 18 w 60"/>
                <a:gd name="T17" fmla="*/ 33 h 55"/>
                <a:gd name="T18" fmla="*/ 17 w 60"/>
                <a:gd name="T19" fmla="*/ 34 h 55"/>
                <a:gd name="T20" fmla="*/ 17 w 60"/>
                <a:gd name="T21" fmla="*/ 35 h 55"/>
                <a:gd name="T22" fmla="*/ 18 w 60"/>
                <a:gd name="T23" fmla="*/ 34 h 55"/>
                <a:gd name="T24" fmla="*/ 18 w 60"/>
                <a:gd name="T25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5">
                  <a:moveTo>
                    <a:pt x="60" y="1"/>
                  </a:moveTo>
                  <a:cubicBezTo>
                    <a:pt x="49" y="11"/>
                    <a:pt x="43" y="20"/>
                    <a:pt x="42" y="34"/>
                  </a:cubicBezTo>
                  <a:cubicBezTo>
                    <a:pt x="41" y="47"/>
                    <a:pt x="30" y="55"/>
                    <a:pt x="17" y="54"/>
                  </a:cubicBezTo>
                  <a:cubicBezTo>
                    <a:pt x="12" y="54"/>
                    <a:pt x="10" y="53"/>
                    <a:pt x="12" y="47"/>
                  </a:cubicBezTo>
                  <a:cubicBezTo>
                    <a:pt x="14" y="44"/>
                    <a:pt x="15" y="40"/>
                    <a:pt x="17" y="35"/>
                  </a:cubicBezTo>
                  <a:cubicBezTo>
                    <a:pt x="12" y="40"/>
                    <a:pt x="11" y="45"/>
                    <a:pt x="9" y="50"/>
                  </a:cubicBezTo>
                  <a:cubicBezTo>
                    <a:pt x="0" y="37"/>
                    <a:pt x="3" y="21"/>
                    <a:pt x="16" y="11"/>
                  </a:cubicBezTo>
                  <a:cubicBezTo>
                    <a:pt x="28" y="2"/>
                    <a:pt x="43" y="0"/>
                    <a:pt x="60" y="1"/>
                  </a:cubicBezTo>
                  <a:close/>
                  <a:moveTo>
                    <a:pt x="18" y="33"/>
                  </a:moveTo>
                  <a:cubicBezTo>
                    <a:pt x="17" y="33"/>
                    <a:pt x="17" y="33"/>
                    <a:pt x="17" y="34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8" y="34"/>
                    <a:pt x="18" y="33"/>
                    <a:pt x="18" y="33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7B3CAB61-A7AE-0630-08AA-241253D0F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335213"/>
              <a:ext cx="265113" cy="165100"/>
            </a:xfrm>
            <a:custGeom>
              <a:avLst/>
              <a:gdLst>
                <a:gd name="T0" fmla="*/ 70 w 70"/>
                <a:gd name="T1" fmla="*/ 19 h 44"/>
                <a:gd name="T2" fmla="*/ 69 w 70"/>
                <a:gd name="T3" fmla="*/ 20 h 44"/>
                <a:gd name="T4" fmla="*/ 39 w 70"/>
                <a:gd name="T5" fmla="*/ 19 h 44"/>
                <a:gd name="T6" fmla="*/ 69 w 70"/>
                <a:gd name="T7" fmla="*/ 21 h 44"/>
                <a:gd name="T8" fmla="*/ 68 w 70"/>
                <a:gd name="T9" fmla="*/ 21 h 44"/>
                <a:gd name="T10" fmla="*/ 70 w 70"/>
                <a:gd name="T11" fmla="*/ 23 h 44"/>
                <a:gd name="T12" fmla="*/ 70 w 70"/>
                <a:gd name="T13" fmla="*/ 23 h 44"/>
                <a:gd name="T14" fmla="*/ 39 w 70"/>
                <a:gd name="T15" fmla="*/ 39 h 44"/>
                <a:gd name="T16" fmla="*/ 21 w 70"/>
                <a:gd name="T17" fmla="*/ 33 h 44"/>
                <a:gd name="T18" fmla="*/ 0 w 70"/>
                <a:gd name="T19" fmla="*/ 35 h 44"/>
                <a:gd name="T20" fmla="*/ 37 w 70"/>
                <a:gd name="T21" fmla="*/ 3 h 44"/>
                <a:gd name="T22" fmla="*/ 70 w 70"/>
                <a:gd name="T23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4">
                  <a:moveTo>
                    <a:pt x="70" y="19"/>
                  </a:moveTo>
                  <a:cubicBezTo>
                    <a:pt x="70" y="20"/>
                    <a:pt x="69" y="20"/>
                    <a:pt x="69" y="20"/>
                  </a:cubicBezTo>
                  <a:cubicBezTo>
                    <a:pt x="59" y="17"/>
                    <a:pt x="50" y="15"/>
                    <a:pt x="39" y="19"/>
                  </a:cubicBezTo>
                  <a:cubicBezTo>
                    <a:pt x="50" y="19"/>
                    <a:pt x="59" y="20"/>
                    <a:pt x="69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22"/>
                    <a:pt x="69" y="22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4" y="39"/>
                    <a:pt x="54" y="44"/>
                    <a:pt x="39" y="39"/>
                  </a:cubicBezTo>
                  <a:cubicBezTo>
                    <a:pt x="33" y="38"/>
                    <a:pt x="28" y="33"/>
                    <a:pt x="21" y="33"/>
                  </a:cubicBezTo>
                  <a:cubicBezTo>
                    <a:pt x="14" y="33"/>
                    <a:pt x="8" y="34"/>
                    <a:pt x="0" y="35"/>
                  </a:cubicBezTo>
                  <a:cubicBezTo>
                    <a:pt x="9" y="19"/>
                    <a:pt x="20" y="7"/>
                    <a:pt x="37" y="3"/>
                  </a:cubicBezTo>
                  <a:cubicBezTo>
                    <a:pt x="52" y="0"/>
                    <a:pt x="62" y="7"/>
                    <a:pt x="70" y="19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4A86550-EB3C-622B-A187-5750061BF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600" y="2859088"/>
              <a:ext cx="265113" cy="188913"/>
            </a:xfrm>
            <a:custGeom>
              <a:avLst/>
              <a:gdLst>
                <a:gd name="T0" fmla="*/ 67 w 70"/>
                <a:gd name="T1" fmla="*/ 23 h 50"/>
                <a:gd name="T2" fmla="*/ 69 w 70"/>
                <a:gd name="T3" fmla="*/ 33 h 50"/>
                <a:gd name="T4" fmla="*/ 45 w 70"/>
                <a:gd name="T5" fmla="*/ 23 h 50"/>
                <a:gd name="T6" fmla="*/ 64 w 70"/>
                <a:gd name="T7" fmla="*/ 33 h 50"/>
                <a:gd name="T8" fmla="*/ 65 w 70"/>
                <a:gd name="T9" fmla="*/ 41 h 50"/>
                <a:gd name="T10" fmla="*/ 34 w 70"/>
                <a:gd name="T11" fmla="*/ 41 h 50"/>
                <a:gd name="T12" fmla="*/ 0 w 70"/>
                <a:gd name="T13" fmla="*/ 23 h 50"/>
                <a:gd name="T14" fmla="*/ 67 w 70"/>
                <a:gd name="T15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50">
                  <a:moveTo>
                    <a:pt x="67" y="23"/>
                  </a:moveTo>
                  <a:cubicBezTo>
                    <a:pt x="67" y="26"/>
                    <a:pt x="70" y="29"/>
                    <a:pt x="69" y="33"/>
                  </a:cubicBezTo>
                  <a:cubicBezTo>
                    <a:pt x="58" y="25"/>
                    <a:pt x="54" y="23"/>
                    <a:pt x="45" y="23"/>
                  </a:cubicBezTo>
                  <a:cubicBezTo>
                    <a:pt x="53" y="26"/>
                    <a:pt x="59" y="29"/>
                    <a:pt x="64" y="33"/>
                  </a:cubicBezTo>
                  <a:cubicBezTo>
                    <a:pt x="68" y="36"/>
                    <a:pt x="68" y="38"/>
                    <a:pt x="65" y="41"/>
                  </a:cubicBezTo>
                  <a:cubicBezTo>
                    <a:pt x="57" y="49"/>
                    <a:pt x="44" y="50"/>
                    <a:pt x="34" y="41"/>
                  </a:cubicBezTo>
                  <a:cubicBezTo>
                    <a:pt x="24" y="31"/>
                    <a:pt x="14" y="24"/>
                    <a:pt x="0" y="23"/>
                  </a:cubicBezTo>
                  <a:cubicBezTo>
                    <a:pt x="20" y="0"/>
                    <a:pt x="51" y="0"/>
                    <a:pt x="67" y="23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A77A8EB4-1B4E-70C4-F078-B4A8B3E1F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2968625"/>
              <a:ext cx="212725" cy="207963"/>
            </a:xfrm>
            <a:custGeom>
              <a:avLst/>
              <a:gdLst>
                <a:gd name="T0" fmla="*/ 47 w 56"/>
                <a:gd name="T1" fmla="*/ 52 h 55"/>
                <a:gd name="T2" fmla="*/ 36 w 56"/>
                <a:gd name="T3" fmla="*/ 54 h 55"/>
                <a:gd name="T4" fmla="*/ 16 w 56"/>
                <a:gd name="T5" fmla="*/ 32 h 55"/>
                <a:gd name="T6" fmla="*/ 2 w 56"/>
                <a:gd name="T7" fmla="*/ 4 h 55"/>
                <a:gd name="T8" fmla="*/ 0 w 56"/>
                <a:gd name="T9" fmla="*/ 0 h 55"/>
                <a:gd name="T10" fmla="*/ 48 w 56"/>
                <a:gd name="T11" fmla="*/ 17 h 55"/>
                <a:gd name="T12" fmla="*/ 50 w 56"/>
                <a:gd name="T13" fmla="*/ 49 h 55"/>
                <a:gd name="T14" fmla="*/ 41 w 56"/>
                <a:gd name="T15" fmla="*/ 33 h 55"/>
                <a:gd name="T16" fmla="*/ 40 w 56"/>
                <a:gd name="T17" fmla="*/ 31 h 55"/>
                <a:gd name="T18" fmla="*/ 39 w 56"/>
                <a:gd name="T19" fmla="*/ 32 h 55"/>
                <a:gd name="T20" fmla="*/ 41 w 56"/>
                <a:gd name="T21" fmla="*/ 33 h 55"/>
                <a:gd name="T22" fmla="*/ 47 w 56"/>
                <a:gd name="T23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5">
                  <a:moveTo>
                    <a:pt x="47" y="52"/>
                  </a:moveTo>
                  <a:cubicBezTo>
                    <a:pt x="44" y="55"/>
                    <a:pt x="40" y="54"/>
                    <a:pt x="36" y="54"/>
                  </a:cubicBezTo>
                  <a:cubicBezTo>
                    <a:pt x="23" y="52"/>
                    <a:pt x="17" y="43"/>
                    <a:pt x="16" y="32"/>
                  </a:cubicBezTo>
                  <a:cubicBezTo>
                    <a:pt x="15" y="20"/>
                    <a:pt x="9" y="11"/>
                    <a:pt x="2" y="4"/>
                  </a:cubicBezTo>
                  <a:cubicBezTo>
                    <a:pt x="1" y="3"/>
                    <a:pt x="1" y="2"/>
                    <a:pt x="0" y="0"/>
                  </a:cubicBezTo>
                  <a:cubicBezTo>
                    <a:pt x="19" y="0"/>
                    <a:pt x="36" y="2"/>
                    <a:pt x="48" y="17"/>
                  </a:cubicBezTo>
                  <a:cubicBezTo>
                    <a:pt x="55" y="26"/>
                    <a:pt x="56" y="37"/>
                    <a:pt x="50" y="49"/>
                  </a:cubicBezTo>
                  <a:cubicBezTo>
                    <a:pt x="46" y="44"/>
                    <a:pt x="46" y="37"/>
                    <a:pt x="41" y="33"/>
                  </a:cubicBezTo>
                  <a:cubicBezTo>
                    <a:pt x="40" y="32"/>
                    <a:pt x="40" y="32"/>
                    <a:pt x="40" y="31"/>
                  </a:cubicBezTo>
                  <a:cubicBezTo>
                    <a:pt x="40" y="31"/>
                    <a:pt x="39" y="32"/>
                    <a:pt x="39" y="32"/>
                  </a:cubicBezTo>
                  <a:cubicBezTo>
                    <a:pt x="39" y="33"/>
                    <a:pt x="39" y="34"/>
                    <a:pt x="41" y="33"/>
                  </a:cubicBezTo>
                  <a:cubicBezTo>
                    <a:pt x="43" y="39"/>
                    <a:pt x="45" y="46"/>
                    <a:pt x="47" y="52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1FE7A8B1-BBB0-978F-30DB-BE06B62AE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1878013"/>
              <a:ext cx="200025" cy="158750"/>
            </a:xfrm>
            <a:custGeom>
              <a:avLst/>
              <a:gdLst>
                <a:gd name="T0" fmla="*/ 0 w 53"/>
                <a:gd name="T1" fmla="*/ 26 h 42"/>
                <a:gd name="T2" fmla="*/ 0 w 53"/>
                <a:gd name="T3" fmla="*/ 26 h 42"/>
                <a:gd name="T4" fmla="*/ 53 w 53"/>
                <a:gd name="T5" fmla="*/ 9 h 42"/>
                <a:gd name="T6" fmla="*/ 23 w 53"/>
                <a:gd name="T7" fmla="*/ 38 h 42"/>
                <a:gd name="T8" fmla="*/ 0 w 53"/>
                <a:gd name="T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2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" y="9"/>
                    <a:pt x="28" y="0"/>
                    <a:pt x="53" y="9"/>
                  </a:cubicBezTo>
                  <a:cubicBezTo>
                    <a:pt x="46" y="22"/>
                    <a:pt x="38" y="34"/>
                    <a:pt x="23" y="38"/>
                  </a:cubicBezTo>
                  <a:cubicBezTo>
                    <a:pt x="10" y="42"/>
                    <a:pt x="4" y="39"/>
                    <a:pt x="0" y="26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C3F70F7-130E-0C32-CB81-5FB95BA1E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3846513"/>
              <a:ext cx="211138" cy="133350"/>
            </a:xfrm>
            <a:custGeom>
              <a:avLst/>
              <a:gdLst>
                <a:gd name="T0" fmla="*/ 16 w 56"/>
                <a:gd name="T1" fmla="*/ 35 h 35"/>
                <a:gd name="T2" fmla="*/ 3 w 56"/>
                <a:gd name="T3" fmla="*/ 28 h 35"/>
                <a:gd name="T4" fmla="*/ 6 w 56"/>
                <a:gd name="T5" fmla="*/ 13 h 35"/>
                <a:gd name="T6" fmla="*/ 41 w 56"/>
                <a:gd name="T7" fmla="*/ 2 h 35"/>
                <a:gd name="T8" fmla="*/ 48 w 56"/>
                <a:gd name="T9" fmla="*/ 16 h 35"/>
                <a:gd name="T10" fmla="*/ 16 w 5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5">
                  <a:moveTo>
                    <a:pt x="16" y="35"/>
                  </a:moveTo>
                  <a:cubicBezTo>
                    <a:pt x="11" y="35"/>
                    <a:pt x="5" y="34"/>
                    <a:pt x="3" y="28"/>
                  </a:cubicBezTo>
                  <a:cubicBezTo>
                    <a:pt x="0" y="22"/>
                    <a:pt x="2" y="17"/>
                    <a:pt x="6" y="13"/>
                  </a:cubicBezTo>
                  <a:cubicBezTo>
                    <a:pt x="16" y="3"/>
                    <a:pt x="28" y="0"/>
                    <a:pt x="41" y="2"/>
                  </a:cubicBezTo>
                  <a:cubicBezTo>
                    <a:pt x="56" y="4"/>
                    <a:pt x="56" y="4"/>
                    <a:pt x="48" y="16"/>
                  </a:cubicBezTo>
                  <a:cubicBezTo>
                    <a:pt x="40" y="27"/>
                    <a:pt x="30" y="34"/>
                    <a:pt x="16" y="35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0766734F-2D64-F137-A75E-99E8CEB1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4043363"/>
              <a:ext cx="219075" cy="131763"/>
            </a:xfrm>
            <a:custGeom>
              <a:avLst/>
              <a:gdLst>
                <a:gd name="T0" fmla="*/ 1 w 58"/>
                <a:gd name="T1" fmla="*/ 14 h 35"/>
                <a:gd name="T2" fmla="*/ 15 w 58"/>
                <a:gd name="T3" fmla="*/ 2 h 35"/>
                <a:gd name="T4" fmla="*/ 55 w 58"/>
                <a:gd name="T5" fmla="*/ 18 h 35"/>
                <a:gd name="T6" fmla="*/ 54 w 58"/>
                <a:gd name="T7" fmla="*/ 23 h 35"/>
                <a:gd name="T8" fmla="*/ 14 w 58"/>
                <a:gd name="T9" fmla="*/ 30 h 35"/>
                <a:gd name="T10" fmla="*/ 1 w 58"/>
                <a:gd name="T1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5">
                  <a:moveTo>
                    <a:pt x="1" y="14"/>
                  </a:moveTo>
                  <a:cubicBezTo>
                    <a:pt x="6" y="10"/>
                    <a:pt x="10" y="6"/>
                    <a:pt x="15" y="2"/>
                  </a:cubicBezTo>
                  <a:cubicBezTo>
                    <a:pt x="31" y="0"/>
                    <a:pt x="43" y="8"/>
                    <a:pt x="55" y="18"/>
                  </a:cubicBezTo>
                  <a:cubicBezTo>
                    <a:pt x="57" y="20"/>
                    <a:pt x="58" y="21"/>
                    <a:pt x="54" y="23"/>
                  </a:cubicBezTo>
                  <a:cubicBezTo>
                    <a:pt x="42" y="30"/>
                    <a:pt x="29" y="35"/>
                    <a:pt x="14" y="30"/>
                  </a:cubicBezTo>
                  <a:cubicBezTo>
                    <a:pt x="6" y="27"/>
                    <a:pt x="0" y="23"/>
                    <a:pt x="1" y="1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133DD47B-C0C0-0ED9-1318-83E966A17C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0888" y="2447925"/>
              <a:ext cx="200025" cy="136525"/>
            </a:xfrm>
            <a:custGeom>
              <a:avLst/>
              <a:gdLst>
                <a:gd name="T0" fmla="*/ 53 w 53"/>
                <a:gd name="T1" fmla="*/ 10 h 36"/>
                <a:gd name="T2" fmla="*/ 30 w 53"/>
                <a:gd name="T3" fmla="*/ 26 h 36"/>
                <a:gd name="T4" fmla="*/ 7 w 53"/>
                <a:gd name="T5" fmla="*/ 33 h 36"/>
                <a:gd name="T6" fmla="*/ 1 w 53"/>
                <a:gd name="T7" fmla="*/ 20 h 36"/>
                <a:gd name="T8" fmla="*/ 21 w 53"/>
                <a:gd name="T9" fmla="*/ 1 h 36"/>
                <a:gd name="T10" fmla="*/ 53 w 53"/>
                <a:gd name="T11" fmla="*/ 10 h 36"/>
                <a:gd name="T12" fmla="*/ 13 w 53"/>
                <a:gd name="T13" fmla="*/ 18 h 36"/>
                <a:gd name="T14" fmla="*/ 8 w 53"/>
                <a:gd name="T15" fmla="*/ 21 h 36"/>
                <a:gd name="T16" fmla="*/ 6 w 53"/>
                <a:gd name="T17" fmla="*/ 21 h 36"/>
                <a:gd name="T18" fmla="*/ 7 w 53"/>
                <a:gd name="T19" fmla="*/ 22 h 36"/>
                <a:gd name="T20" fmla="*/ 8 w 53"/>
                <a:gd name="T21" fmla="*/ 21 h 36"/>
                <a:gd name="T22" fmla="*/ 13 w 53"/>
                <a:gd name="T23" fmla="*/ 18 h 36"/>
                <a:gd name="T24" fmla="*/ 14 w 53"/>
                <a:gd name="T25" fmla="*/ 17 h 36"/>
                <a:gd name="T26" fmla="*/ 13 w 53"/>
                <a:gd name="T27" fmla="*/ 16 h 36"/>
                <a:gd name="T28" fmla="*/ 13 w 53"/>
                <a:gd name="T29" fmla="*/ 18 h 36"/>
                <a:gd name="T30" fmla="*/ 4 w 53"/>
                <a:gd name="T31" fmla="*/ 24 h 36"/>
                <a:gd name="T32" fmla="*/ 5 w 53"/>
                <a:gd name="T33" fmla="*/ 23 h 36"/>
                <a:gd name="T34" fmla="*/ 4 w 53"/>
                <a:gd name="T35" fmla="*/ 23 h 36"/>
                <a:gd name="T36" fmla="*/ 4 w 53"/>
                <a:gd name="T37" fmla="*/ 24 h 36"/>
                <a:gd name="T38" fmla="*/ 4 w 53"/>
                <a:gd name="T3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6">
                  <a:moveTo>
                    <a:pt x="53" y="10"/>
                  </a:moveTo>
                  <a:cubicBezTo>
                    <a:pt x="42" y="13"/>
                    <a:pt x="35" y="18"/>
                    <a:pt x="30" y="26"/>
                  </a:cubicBezTo>
                  <a:cubicBezTo>
                    <a:pt x="24" y="34"/>
                    <a:pt x="15" y="36"/>
                    <a:pt x="7" y="33"/>
                  </a:cubicBezTo>
                  <a:cubicBezTo>
                    <a:pt x="1" y="30"/>
                    <a:pt x="0" y="25"/>
                    <a:pt x="1" y="20"/>
                  </a:cubicBezTo>
                  <a:cubicBezTo>
                    <a:pt x="3" y="9"/>
                    <a:pt x="10" y="3"/>
                    <a:pt x="21" y="1"/>
                  </a:cubicBezTo>
                  <a:cubicBezTo>
                    <a:pt x="32" y="0"/>
                    <a:pt x="42" y="3"/>
                    <a:pt x="53" y="10"/>
                  </a:cubicBezTo>
                  <a:close/>
                  <a:moveTo>
                    <a:pt x="13" y="18"/>
                  </a:moveTo>
                  <a:cubicBezTo>
                    <a:pt x="10" y="17"/>
                    <a:pt x="8" y="18"/>
                    <a:pt x="8" y="21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6" y="21"/>
                    <a:pt x="7" y="22"/>
                    <a:pt x="7" y="22"/>
                  </a:cubicBezTo>
                  <a:cubicBezTo>
                    <a:pt x="7" y="22"/>
                    <a:pt x="8" y="21"/>
                    <a:pt x="8" y="21"/>
                  </a:cubicBezTo>
                  <a:cubicBezTo>
                    <a:pt x="10" y="21"/>
                    <a:pt x="12" y="19"/>
                    <a:pt x="13" y="18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4" y="24"/>
                  </a:moveTo>
                  <a:cubicBezTo>
                    <a:pt x="4" y="24"/>
                    <a:pt x="5" y="24"/>
                    <a:pt x="5" y="23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A8DDBA33-E007-3492-996C-993266B1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5" y="573088"/>
              <a:ext cx="112713" cy="452438"/>
            </a:xfrm>
            <a:custGeom>
              <a:avLst/>
              <a:gdLst>
                <a:gd name="T0" fmla="*/ 17 w 30"/>
                <a:gd name="T1" fmla="*/ 0 h 120"/>
                <a:gd name="T2" fmla="*/ 17 w 30"/>
                <a:gd name="T3" fmla="*/ 10 h 120"/>
                <a:gd name="T4" fmla="*/ 14 w 30"/>
                <a:gd name="T5" fmla="*/ 86 h 120"/>
                <a:gd name="T6" fmla="*/ 16 w 30"/>
                <a:gd name="T7" fmla="*/ 97 h 120"/>
                <a:gd name="T8" fmla="*/ 25 w 30"/>
                <a:gd name="T9" fmla="*/ 107 h 120"/>
                <a:gd name="T10" fmla="*/ 30 w 30"/>
                <a:gd name="T11" fmla="*/ 115 h 120"/>
                <a:gd name="T12" fmla="*/ 14 w 30"/>
                <a:gd name="T13" fmla="*/ 108 h 120"/>
                <a:gd name="T14" fmla="*/ 17 w 30"/>
                <a:gd name="T15" fmla="*/ 119 h 120"/>
                <a:gd name="T16" fmla="*/ 8 w 30"/>
                <a:gd name="T17" fmla="*/ 109 h 120"/>
                <a:gd name="T18" fmla="*/ 4 w 30"/>
                <a:gd name="T19" fmla="*/ 120 h 120"/>
                <a:gd name="T20" fmla="*/ 3 w 30"/>
                <a:gd name="T21" fmla="*/ 110 h 120"/>
                <a:gd name="T22" fmla="*/ 7 w 30"/>
                <a:gd name="T23" fmla="*/ 99 h 120"/>
                <a:gd name="T24" fmla="*/ 11 w 30"/>
                <a:gd name="T25" fmla="*/ 15 h 120"/>
                <a:gd name="T26" fmla="*/ 17 w 30"/>
                <a:gd name="T2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0">
                  <a:moveTo>
                    <a:pt x="17" y="0"/>
                  </a:moveTo>
                  <a:cubicBezTo>
                    <a:pt x="18" y="4"/>
                    <a:pt x="18" y="7"/>
                    <a:pt x="17" y="10"/>
                  </a:cubicBezTo>
                  <a:cubicBezTo>
                    <a:pt x="13" y="36"/>
                    <a:pt x="11" y="61"/>
                    <a:pt x="14" y="86"/>
                  </a:cubicBezTo>
                  <a:cubicBezTo>
                    <a:pt x="15" y="90"/>
                    <a:pt x="16" y="93"/>
                    <a:pt x="16" y="97"/>
                  </a:cubicBezTo>
                  <a:cubicBezTo>
                    <a:pt x="18" y="102"/>
                    <a:pt x="18" y="107"/>
                    <a:pt x="25" y="107"/>
                  </a:cubicBezTo>
                  <a:cubicBezTo>
                    <a:pt x="28" y="107"/>
                    <a:pt x="30" y="109"/>
                    <a:pt x="30" y="115"/>
                  </a:cubicBezTo>
                  <a:cubicBezTo>
                    <a:pt x="26" y="108"/>
                    <a:pt x="20" y="107"/>
                    <a:pt x="14" y="108"/>
                  </a:cubicBezTo>
                  <a:cubicBezTo>
                    <a:pt x="14" y="112"/>
                    <a:pt x="18" y="115"/>
                    <a:pt x="17" y="119"/>
                  </a:cubicBezTo>
                  <a:cubicBezTo>
                    <a:pt x="13" y="117"/>
                    <a:pt x="15" y="108"/>
                    <a:pt x="8" y="109"/>
                  </a:cubicBezTo>
                  <a:cubicBezTo>
                    <a:pt x="4" y="110"/>
                    <a:pt x="4" y="114"/>
                    <a:pt x="4" y="120"/>
                  </a:cubicBezTo>
                  <a:cubicBezTo>
                    <a:pt x="1" y="115"/>
                    <a:pt x="0" y="112"/>
                    <a:pt x="3" y="110"/>
                  </a:cubicBezTo>
                  <a:cubicBezTo>
                    <a:pt x="8" y="107"/>
                    <a:pt x="7" y="103"/>
                    <a:pt x="7" y="99"/>
                  </a:cubicBezTo>
                  <a:cubicBezTo>
                    <a:pt x="4" y="71"/>
                    <a:pt x="4" y="42"/>
                    <a:pt x="11" y="15"/>
                  </a:cubicBezTo>
                  <a:cubicBezTo>
                    <a:pt x="13" y="9"/>
                    <a:pt x="13" y="4"/>
                    <a:pt x="17" y="0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2A1B63C-73CF-CEBF-6C0B-A67534E8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013" y="2674938"/>
              <a:ext cx="158750" cy="173038"/>
            </a:xfrm>
            <a:custGeom>
              <a:avLst/>
              <a:gdLst>
                <a:gd name="T0" fmla="*/ 42 w 42"/>
                <a:gd name="T1" fmla="*/ 5 h 46"/>
                <a:gd name="T2" fmla="*/ 30 w 42"/>
                <a:gd name="T3" fmla="*/ 29 h 46"/>
                <a:gd name="T4" fmla="*/ 29 w 42"/>
                <a:gd name="T5" fmla="*/ 32 h 46"/>
                <a:gd name="T6" fmla="*/ 9 w 42"/>
                <a:gd name="T7" fmla="*/ 44 h 46"/>
                <a:gd name="T8" fmla="*/ 3 w 42"/>
                <a:gd name="T9" fmla="*/ 23 h 46"/>
                <a:gd name="T10" fmla="*/ 42 w 42"/>
                <a:gd name="T11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6">
                  <a:moveTo>
                    <a:pt x="42" y="5"/>
                  </a:moveTo>
                  <a:cubicBezTo>
                    <a:pt x="35" y="12"/>
                    <a:pt x="30" y="19"/>
                    <a:pt x="30" y="29"/>
                  </a:cubicBezTo>
                  <a:cubicBezTo>
                    <a:pt x="30" y="30"/>
                    <a:pt x="30" y="31"/>
                    <a:pt x="29" y="32"/>
                  </a:cubicBezTo>
                  <a:cubicBezTo>
                    <a:pt x="26" y="41"/>
                    <a:pt x="17" y="46"/>
                    <a:pt x="9" y="44"/>
                  </a:cubicBezTo>
                  <a:cubicBezTo>
                    <a:pt x="3" y="42"/>
                    <a:pt x="0" y="32"/>
                    <a:pt x="3" y="23"/>
                  </a:cubicBezTo>
                  <a:cubicBezTo>
                    <a:pt x="7" y="10"/>
                    <a:pt x="28" y="0"/>
                    <a:pt x="42" y="5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52F93D4-A2CE-13C2-2B55-C2848DC8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4156075"/>
              <a:ext cx="322263" cy="215900"/>
            </a:xfrm>
            <a:custGeom>
              <a:avLst/>
              <a:gdLst>
                <a:gd name="T0" fmla="*/ 58 w 85"/>
                <a:gd name="T1" fmla="*/ 0 h 57"/>
                <a:gd name="T2" fmla="*/ 59 w 85"/>
                <a:gd name="T3" fmla="*/ 0 h 57"/>
                <a:gd name="T4" fmla="*/ 82 w 85"/>
                <a:gd name="T5" fmla="*/ 7 h 57"/>
                <a:gd name="T6" fmla="*/ 77 w 85"/>
                <a:gd name="T7" fmla="*/ 30 h 57"/>
                <a:gd name="T8" fmla="*/ 75 w 85"/>
                <a:gd name="T9" fmla="*/ 30 h 57"/>
                <a:gd name="T10" fmla="*/ 56 w 85"/>
                <a:gd name="T11" fmla="*/ 26 h 57"/>
                <a:gd name="T12" fmla="*/ 10 w 85"/>
                <a:gd name="T13" fmla="*/ 52 h 57"/>
                <a:gd name="T14" fmla="*/ 2 w 85"/>
                <a:gd name="T15" fmla="*/ 53 h 57"/>
                <a:gd name="T16" fmla="*/ 7 w 85"/>
                <a:gd name="T17" fmla="*/ 47 h 57"/>
                <a:gd name="T18" fmla="*/ 57 w 85"/>
                <a:gd name="T19" fmla="*/ 18 h 57"/>
                <a:gd name="T20" fmla="*/ 60 w 85"/>
                <a:gd name="T21" fmla="*/ 4 h 57"/>
                <a:gd name="T22" fmla="*/ 58 w 85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57">
                  <a:moveTo>
                    <a:pt x="58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7" y="2"/>
                    <a:pt x="79" y="1"/>
                    <a:pt x="82" y="7"/>
                  </a:cubicBezTo>
                  <a:cubicBezTo>
                    <a:pt x="85" y="12"/>
                    <a:pt x="79" y="22"/>
                    <a:pt x="77" y="30"/>
                  </a:cubicBezTo>
                  <a:cubicBezTo>
                    <a:pt x="76" y="30"/>
                    <a:pt x="76" y="30"/>
                    <a:pt x="75" y="30"/>
                  </a:cubicBezTo>
                  <a:cubicBezTo>
                    <a:pt x="68" y="19"/>
                    <a:pt x="68" y="19"/>
                    <a:pt x="56" y="26"/>
                  </a:cubicBezTo>
                  <a:cubicBezTo>
                    <a:pt x="40" y="35"/>
                    <a:pt x="25" y="44"/>
                    <a:pt x="10" y="52"/>
                  </a:cubicBezTo>
                  <a:cubicBezTo>
                    <a:pt x="8" y="54"/>
                    <a:pt x="4" y="57"/>
                    <a:pt x="2" y="53"/>
                  </a:cubicBezTo>
                  <a:cubicBezTo>
                    <a:pt x="0" y="49"/>
                    <a:pt x="4" y="48"/>
                    <a:pt x="7" y="47"/>
                  </a:cubicBezTo>
                  <a:cubicBezTo>
                    <a:pt x="23" y="37"/>
                    <a:pt x="40" y="27"/>
                    <a:pt x="57" y="18"/>
                  </a:cubicBezTo>
                  <a:cubicBezTo>
                    <a:pt x="64" y="14"/>
                    <a:pt x="66" y="10"/>
                    <a:pt x="60" y="4"/>
                  </a:cubicBezTo>
                  <a:cubicBezTo>
                    <a:pt x="59" y="3"/>
                    <a:pt x="59" y="2"/>
                    <a:pt x="58" y="0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5659E8B-BE52-EF9E-02D4-85CC2BAE1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3171825"/>
              <a:ext cx="131763" cy="355600"/>
            </a:xfrm>
            <a:custGeom>
              <a:avLst/>
              <a:gdLst>
                <a:gd name="T0" fmla="*/ 35 w 35"/>
                <a:gd name="T1" fmla="*/ 74 h 94"/>
                <a:gd name="T2" fmla="*/ 20 w 35"/>
                <a:gd name="T3" fmla="*/ 92 h 94"/>
                <a:gd name="T4" fmla="*/ 15 w 35"/>
                <a:gd name="T5" fmla="*/ 92 h 94"/>
                <a:gd name="T6" fmla="*/ 0 w 35"/>
                <a:gd name="T7" fmla="*/ 76 h 94"/>
                <a:gd name="T8" fmla="*/ 13 w 35"/>
                <a:gd name="T9" fmla="*/ 74 h 94"/>
                <a:gd name="T10" fmla="*/ 12 w 35"/>
                <a:gd name="T11" fmla="*/ 60 h 94"/>
                <a:gd name="T12" fmla="*/ 11 w 35"/>
                <a:gd name="T13" fmla="*/ 10 h 94"/>
                <a:gd name="T14" fmla="*/ 13 w 35"/>
                <a:gd name="T15" fmla="*/ 1 h 94"/>
                <a:gd name="T16" fmla="*/ 17 w 35"/>
                <a:gd name="T17" fmla="*/ 9 h 94"/>
                <a:gd name="T18" fmla="*/ 19 w 35"/>
                <a:gd name="T19" fmla="*/ 66 h 94"/>
                <a:gd name="T20" fmla="*/ 30 w 35"/>
                <a:gd name="T21" fmla="*/ 75 h 94"/>
                <a:gd name="T22" fmla="*/ 35 w 35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94">
                  <a:moveTo>
                    <a:pt x="35" y="74"/>
                  </a:moveTo>
                  <a:cubicBezTo>
                    <a:pt x="29" y="81"/>
                    <a:pt x="24" y="87"/>
                    <a:pt x="20" y="92"/>
                  </a:cubicBezTo>
                  <a:cubicBezTo>
                    <a:pt x="18" y="94"/>
                    <a:pt x="17" y="94"/>
                    <a:pt x="15" y="92"/>
                  </a:cubicBezTo>
                  <a:cubicBezTo>
                    <a:pt x="10" y="87"/>
                    <a:pt x="5" y="81"/>
                    <a:pt x="0" y="76"/>
                  </a:cubicBezTo>
                  <a:cubicBezTo>
                    <a:pt x="4" y="74"/>
                    <a:pt x="10" y="78"/>
                    <a:pt x="13" y="74"/>
                  </a:cubicBezTo>
                  <a:cubicBezTo>
                    <a:pt x="15" y="70"/>
                    <a:pt x="13" y="64"/>
                    <a:pt x="12" y="60"/>
                  </a:cubicBezTo>
                  <a:cubicBezTo>
                    <a:pt x="12" y="43"/>
                    <a:pt x="11" y="26"/>
                    <a:pt x="11" y="10"/>
                  </a:cubicBezTo>
                  <a:cubicBezTo>
                    <a:pt x="11" y="7"/>
                    <a:pt x="8" y="1"/>
                    <a:pt x="13" y="1"/>
                  </a:cubicBezTo>
                  <a:cubicBezTo>
                    <a:pt x="19" y="0"/>
                    <a:pt x="17" y="6"/>
                    <a:pt x="17" y="9"/>
                  </a:cubicBezTo>
                  <a:cubicBezTo>
                    <a:pt x="18" y="28"/>
                    <a:pt x="19" y="47"/>
                    <a:pt x="19" y="66"/>
                  </a:cubicBezTo>
                  <a:cubicBezTo>
                    <a:pt x="19" y="74"/>
                    <a:pt x="22" y="77"/>
                    <a:pt x="30" y="75"/>
                  </a:cubicBezTo>
                  <a:cubicBezTo>
                    <a:pt x="31" y="74"/>
                    <a:pt x="32" y="74"/>
                    <a:pt x="35" y="74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BE4E3AF-910F-AF6D-D456-A30E0A6FB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1677988"/>
              <a:ext cx="306388" cy="234950"/>
            </a:xfrm>
            <a:custGeom>
              <a:avLst/>
              <a:gdLst>
                <a:gd name="T0" fmla="*/ 27 w 81"/>
                <a:gd name="T1" fmla="*/ 62 h 62"/>
                <a:gd name="T2" fmla="*/ 6 w 81"/>
                <a:gd name="T3" fmla="*/ 58 h 62"/>
                <a:gd name="T4" fmla="*/ 1 w 81"/>
                <a:gd name="T5" fmla="*/ 51 h 62"/>
                <a:gd name="T6" fmla="*/ 6 w 81"/>
                <a:gd name="T7" fmla="*/ 31 h 62"/>
                <a:gd name="T8" fmla="*/ 27 w 81"/>
                <a:gd name="T9" fmla="*/ 35 h 62"/>
                <a:gd name="T10" fmla="*/ 71 w 81"/>
                <a:gd name="T11" fmla="*/ 6 h 62"/>
                <a:gd name="T12" fmla="*/ 79 w 81"/>
                <a:gd name="T13" fmla="*/ 5 h 62"/>
                <a:gd name="T14" fmla="*/ 74 w 81"/>
                <a:gd name="T15" fmla="*/ 11 h 62"/>
                <a:gd name="T16" fmla="*/ 26 w 81"/>
                <a:gd name="T17" fmla="*/ 43 h 62"/>
                <a:gd name="T18" fmla="*/ 23 w 81"/>
                <a:gd name="T19" fmla="*/ 56 h 62"/>
                <a:gd name="T20" fmla="*/ 27 w 81"/>
                <a:gd name="T2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62">
                  <a:moveTo>
                    <a:pt x="27" y="62"/>
                  </a:moveTo>
                  <a:cubicBezTo>
                    <a:pt x="19" y="60"/>
                    <a:pt x="12" y="59"/>
                    <a:pt x="6" y="58"/>
                  </a:cubicBezTo>
                  <a:cubicBezTo>
                    <a:pt x="1" y="57"/>
                    <a:pt x="0" y="56"/>
                    <a:pt x="1" y="51"/>
                  </a:cubicBezTo>
                  <a:cubicBezTo>
                    <a:pt x="3" y="45"/>
                    <a:pt x="4" y="38"/>
                    <a:pt x="6" y="31"/>
                  </a:cubicBezTo>
                  <a:cubicBezTo>
                    <a:pt x="15" y="43"/>
                    <a:pt x="15" y="43"/>
                    <a:pt x="27" y="35"/>
                  </a:cubicBezTo>
                  <a:cubicBezTo>
                    <a:pt x="41" y="25"/>
                    <a:pt x="56" y="16"/>
                    <a:pt x="71" y="6"/>
                  </a:cubicBezTo>
                  <a:cubicBezTo>
                    <a:pt x="73" y="4"/>
                    <a:pt x="76" y="0"/>
                    <a:pt x="79" y="5"/>
                  </a:cubicBezTo>
                  <a:cubicBezTo>
                    <a:pt x="81" y="9"/>
                    <a:pt x="76" y="10"/>
                    <a:pt x="74" y="11"/>
                  </a:cubicBezTo>
                  <a:cubicBezTo>
                    <a:pt x="58" y="22"/>
                    <a:pt x="42" y="33"/>
                    <a:pt x="26" y="43"/>
                  </a:cubicBezTo>
                  <a:cubicBezTo>
                    <a:pt x="19" y="47"/>
                    <a:pt x="17" y="51"/>
                    <a:pt x="23" y="56"/>
                  </a:cubicBezTo>
                  <a:cubicBezTo>
                    <a:pt x="24" y="58"/>
                    <a:pt x="25" y="59"/>
                    <a:pt x="27" y="62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99EEF04-3C9E-BA4B-BC2C-807C5B4D4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728663"/>
              <a:ext cx="358775" cy="138113"/>
            </a:xfrm>
            <a:custGeom>
              <a:avLst/>
              <a:gdLst>
                <a:gd name="T0" fmla="*/ 78 w 95"/>
                <a:gd name="T1" fmla="*/ 0 h 37"/>
                <a:gd name="T2" fmla="*/ 92 w 95"/>
                <a:gd name="T3" fmla="*/ 16 h 37"/>
                <a:gd name="T4" fmla="*/ 92 w 95"/>
                <a:gd name="T5" fmla="*/ 21 h 37"/>
                <a:gd name="T6" fmla="*/ 76 w 95"/>
                <a:gd name="T7" fmla="*/ 37 h 37"/>
                <a:gd name="T8" fmla="*/ 61 w 95"/>
                <a:gd name="T9" fmla="*/ 23 h 37"/>
                <a:gd name="T10" fmla="*/ 7 w 95"/>
                <a:gd name="T11" fmla="*/ 23 h 37"/>
                <a:gd name="T12" fmla="*/ 0 w 95"/>
                <a:gd name="T13" fmla="*/ 19 h 37"/>
                <a:gd name="T14" fmla="*/ 7 w 95"/>
                <a:gd name="T15" fmla="*/ 16 h 37"/>
                <a:gd name="T16" fmla="*/ 65 w 95"/>
                <a:gd name="T17" fmla="*/ 16 h 37"/>
                <a:gd name="T18" fmla="*/ 75 w 95"/>
                <a:gd name="T19" fmla="*/ 6 h 37"/>
                <a:gd name="T20" fmla="*/ 75 w 95"/>
                <a:gd name="T21" fmla="*/ 2 h 37"/>
                <a:gd name="T22" fmla="*/ 78 w 95"/>
                <a:gd name="T2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37">
                  <a:moveTo>
                    <a:pt x="78" y="0"/>
                  </a:moveTo>
                  <a:cubicBezTo>
                    <a:pt x="82" y="6"/>
                    <a:pt x="87" y="11"/>
                    <a:pt x="92" y="16"/>
                  </a:cubicBezTo>
                  <a:cubicBezTo>
                    <a:pt x="93" y="18"/>
                    <a:pt x="95" y="19"/>
                    <a:pt x="92" y="21"/>
                  </a:cubicBezTo>
                  <a:cubicBezTo>
                    <a:pt x="87" y="26"/>
                    <a:pt x="82" y="32"/>
                    <a:pt x="76" y="37"/>
                  </a:cubicBezTo>
                  <a:cubicBezTo>
                    <a:pt x="75" y="23"/>
                    <a:pt x="75" y="23"/>
                    <a:pt x="61" y="23"/>
                  </a:cubicBezTo>
                  <a:cubicBezTo>
                    <a:pt x="43" y="23"/>
                    <a:pt x="25" y="23"/>
                    <a:pt x="7" y="23"/>
                  </a:cubicBezTo>
                  <a:cubicBezTo>
                    <a:pt x="4" y="23"/>
                    <a:pt x="0" y="23"/>
                    <a:pt x="0" y="19"/>
                  </a:cubicBezTo>
                  <a:cubicBezTo>
                    <a:pt x="1" y="15"/>
                    <a:pt x="4" y="16"/>
                    <a:pt x="7" y="16"/>
                  </a:cubicBezTo>
                  <a:cubicBezTo>
                    <a:pt x="26" y="16"/>
                    <a:pt x="46" y="16"/>
                    <a:pt x="65" y="16"/>
                  </a:cubicBezTo>
                  <a:cubicBezTo>
                    <a:pt x="74" y="16"/>
                    <a:pt x="77" y="14"/>
                    <a:pt x="75" y="6"/>
                  </a:cubicBezTo>
                  <a:cubicBezTo>
                    <a:pt x="75" y="5"/>
                    <a:pt x="75" y="4"/>
                    <a:pt x="75" y="2"/>
                  </a:cubicBezTo>
                  <a:cubicBezTo>
                    <a:pt x="76" y="2"/>
                    <a:pt x="77" y="1"/>
                    <a:pt x="78" y="0"/>
                  </a:cubicBezTo>
                  <a:close/>
                </a:path>
              </a:pathLst>
            </a:custGeom>
            <a:solidFill>
              <a:srgbClr val="832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EE53654-C343-9DAF-66F2-C6BC2943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2398713"/>
              <a:ext cx="109538" cy="169863"/>
            </a:xfrm>
            <a:custGeom>
              <a:avLst/>
              <a:gdLst>
                <a:gd name="T0" fmla="*/ 14 w 29"/>
                <a:gd name="T1" fmla="*/ 44 h 45"/>
                <a:gd name="T2" fmla="*/ 9 w 29"/>
                <a:gd name="T3" fmla="*/ 38 h 45"/>
                <a:gd name="T4" fmla="*/ 7 w 29"/>
                <a:gd name="T5" fmla="*/ 43 h 45"/>
                <a:gd name="T6" fmla="*/ 0 w 29"/>
                <a:gd name="T7" fmla="*/ 26 h 45"/>
                <a:gd name="T8" fmla="*/ 29 w 29"/>
                <a:gd name="T9" fmla="*/ 0 h 45"/>
                <a:gd name="T10" fmla="*/ 25 w 29"/>
                <a:gd name="T11" fmla="*/ 27 h 45"/>
                <a:gd name="T12" fmla="*/ 14 w 29"/>
                <a:gd name="T1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">
                  <a:moveTo>
                    <a:pt x="14" y="44"/>
                  </a:moveTo>
                  <a:cubicBezTo>
                    <a:pt x="9" y="45"/>
                    <a:pt x="10" y="41"/>
                    <a:pt x="9" y="38"/>
                  </a:cubicBezTo>
                  <a:cubicBezTo>
                    <a:pt x="7" y="39"/>
                    <a:pt x="9" y="41"/>
                    <a:pt x="7" y="43"/>
                  </a:cubicBezTo>
                  <a:cubicBezTo>
                    <a:pt x="1" y="38"/>
                    <a:pt x="0" y="32"/>
                    <a:pt x="0" y="26"/>
                  </a:cubicBezTo>
                  <a:cubicBezTo>
                    <a:pt x="3" y="11"/>
                    <a:pt x="14" y="5"/>
                    <a:pt x="29" y="0"/>
                  </a:cubicBezTo>
                  <a:cubicBezTo>
                    <a:pt x="24" y="9"/>
                    <a:pt x="24" y="18"/>
                    <a:pt x="25" y="27"/>
                  </a:cubicBezTo>
                  <a:cubicBezTo>
                    <a:pt x="27" y="35"/>
                    <a:pt x="23" y="41"/>
                    <a:pt x="14" y="44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3E7EEA5-9F6F-4574-7605-2FC19297A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3163888"/>
              <a:ext cx="166688" cy="120650"/>
            </a:xfrm>
            <a:custGeom>
              <a:avLst/>
              <a:gdLst>
                <a:gd name="T0" fmla="*/ 42 w 44"/>
                <a:gd name="T1" fmla="*/ 10 h 32"/>
                <a:gd name="T2" fmla="*/ 44 w 44"/>
                <a:gd name="T3" fmla="*/ 13 h 32"/>
                <a:gd name="T4" fmla="*/ 20 w 44"/>
                <a:gd name="T5" fmla="*/ 27 h 32"/>
                <a:gd name="T6" fmla="*/ 0 w 44"/>
                <a:gd name="T7" fmla="*/ 32 h 32"/>
                <a:gd name="T8" fmla="*/ 17 w 44"/>
                <a:gd name="T9" fmla="*/ 6 h 32"/>
                <a:gd name="T10" fmla="*/ 42 w 44"/>
                <a:gd name="T1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2">
                  <a:moveTo>
                    <a:pt x="42" y="10"/>
                  </a:moveTo>
                  <a:cubicBezTo>
                    <a:pt x="40" y="13"/>
                    <a:pt x="43" y="12"/>
                    <a:pt x="44" y="13"/>
                  </a:cubicBezTo>
                  <a:cubicBezTo>
                    <a:pt x="40" y="27"/>
                    <a:pt x="34" y="31"/>
                    <a:pt x="20" y="27"/>
                  </a:cubicBezTo>
                  <a:cubicBezTo>
                    <a:pt x="13" y="26"/>
                    <a:pt x="7" y="30"/>
                    <a:pt x="0" y="32"/>
                  </a:cubicBezTo>
                  <a:cubicBezTo>
                    <a:pt x="3" y="21"/>
                    <a:pt x="8" y="11"/>
                    <a:pt x="17" y="6"/>
                  </a:cubicBezTo>
                  <a:cubicBezTo>
                    <a:pt x="27" y="0"/>
                    <a:pt x="35" y="2"/>
                    <a:pt x="42" y="10"/>
                  </a:cubicBez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A831098-4500-59CC-C1C4-F84A179D3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8850" y="3149600"/>
              <a:ext cx="161925" cy="98425"/>
            </a:xfrm>
            <a:custGeom>
              <a:avLst/>
              <a:gdLst>
                <a:gd name="T0" fmla="*/ 15 w 43"/>
                <a:gd name="T1" fmla="*/ 10 h 26"/>
                <a:gd name="T2" fmla="*/ 3 w 43"/>
                <a:gd name="T3" fmla="*/ 8 h 26"/>
                <a:gd name="T4" fmla="*/ 21 w 43"/>
                <a:gd name="T5" fmla="*/ 2 h 26"/>
                <a:gd name="T6" fmla="*/ 43 w 43"/>
                <a:gd name="T7" fmla="*/ 26 h 26"/>
                <a:gd name="T8" fmla="*/ 16 w 43"/>
                <a:gd name="T9" fmla="*/ 25 h 26"/>
                <a:gd name="T10" fmla="*/ 8 w 43"/>
                <a:gd name="T11" fmla="*/ 23 h 26"/>
                <a:gd name="T12" fmla="*/ 1 w 43"/>
                <a:gd name="T13" fmla="*/ 13 h 26"/>
                <a:gd name="T14" fmla="*/ 10 w 43"/>
                <a:gd name="T15" fmla="*/ 11 h 26"/>
                <a:gd name="T16" fmla="*/ 14 w 43"/>
                <a:gd name="T17" fmla="*/ 11 h 26"/>
                <a:gd name="T18" fmla="*/ 15 w 43"/>
                <a:gd name="T19" fmla="*/ 10 h 26"/>
                <a:gd name="T20" fmla="*/ 19 w 43"/>
                <a:gd name="T21" fmla="*/ 12 h 26"/>
                <a:gd name="T22" fmla="*/ 20 w 43"/>
                <a:gd name="T23" fmla="*/ 12 h 26"/>
                <a:gd name="T24" fmla="*/ 20 w 43"/>
                <a:gd name="T25" fmla="*/ 12 h 26"/>
                <a:gd name="T26" fmla="*/ 19 w 43"/>
                <a:gd name="T2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26">
                  <a:moveTo>
                    <a:pt x="15" y="10"/>
                  </a:moveTo>
                  <a:cubicBezTo>
                    <a:pt x="11" y="9"/>
                    <a:pt x="7" y="9"/>
                    <a:pt x="3" y="8"/>
                  </a:cubicBezTo>
                  <a:cubicBezTo>
                    <a:pt x="8" y="1"/>
                    <a:pt x="15" y="0"/>
                    <a:pt x="21" y="2"/>
                  </a:cubicBezTo>
                  <a:cubicBezTo>
                    <a:pt x="34" y="5"/>
                    <a:pt x="39" y="15"/>
                    <a:pt x="43" y="26"/>
                  </a:cubicBezTo>
                  <a:cubicBezTo>
                    <a:pt x="34" y="22"/>
                    <a:pt x="25" y="23"/>
                    <a:pt x="16" y="25"/>
                  </a:cubicBezTo>
                  <a:cubicBezTo>
                    <a:pt x="14" y="26"/>
                    <a:pt x="10" y="25"/>
                    <a:pt x="8" y="23"/>
                  </a:cubicBezTo>
                  <a:cubicBezTo>
                    <a:pt x="4" y="21"/>
                    <a:pt x="0" y="17"/>
                    <a:pt x="1" y="13"/>
                  </a:cubicBezTo>
                  <a:cubicBezTo>
                    <a:pt x="2" y="9"/>
                    <a:pt x="7" y="11"/>
                    <a:pt x="10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lose/>
                  <a:moveTo>
                    <a:pt x="19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A7C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433D77D-F69F-BAFF-BEA7-294477ACE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275" y="2390775"/>
              <a:ext cx="112713" cy="23813"/>
            </a:xfrm>
            <a:custGeom>
              <a:avLst/>
              <a:gdLst>
                <a:gd name="T0" fmla="*/ 30 w 30"/>
                <a:gd name="T1" fmla="*/ 6 h 6"/>
                <a:gd name="T2" fmla="*/ 0 w 30"/>
                <a:gd name="T3" fmla="*/ 4 h 6"/>
                <a:gd name="T4" fmla="*/ 30 w 30"/>
                <a:gd name="T5" fmla="*/ 5 h 6"/>
                <a:gd name="T6" fmla="*/ 30 w 3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cubicBezTo>
                    <a:pt x="20" y="5"/>
                    <a:pt x="11" y="4"/>
                    <a:pt x="0" y="4"/>
                  </a:cubicBezTo>
                  <a:cubicBezTo>
                    <a:pt x="11" y="0"/>
                    <a:pt x="20" y="2"/>
                    <a:pt x="30" y="5"/>
                  </a:cubicBezTo>
                  <a:cubicBezTo>
                    <a:pt x="30" y="5"/>
                    <a:pt x="30" y="6"/>
                    <a:pt x="30" y="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386A2EC-DDE5-2F5B-B8FD-553D50B3D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3130550"/>
              <a:ext cx="17463" cy="11113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5" y="3"/>
                    <a:pt x="2" y="3"/>
                    <a:pt x="0" y="3"/>
                  </a:cubicBezTo>
                  <a:cubicBezTo>
                    <a:pt x="0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7106639-D29B-B2D0-64D3-63B3EECFC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813" y="2414588"/>
              <a:ext cx="7938" cy="63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D6A1395-0B88-0E68-DB19-B92F56B56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0" y="2376488"/>
              <a:ext cx="11113" cy="14288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0 h 4"/>
                <a:gd name="T4" fmla="*/ 3 w 3"/>
                <a:gd name="T5" fmla="*/ 1 h 4"/>
                <a:gd name="T6" fmla="*/ 1 w 3"/>
                <a:gd name="T7" fmla="*/ 4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6BA0849-ECDF-AB88-28FC-9044FAD25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275" y="2387600"/>
              <a:ext cx="6350" cy="11113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33967F3-F7CE-805F-8BAD-39D04F72E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388" y="2371725"/>
              <a:ext cx="11113" cy="7938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1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831A58B-207F-9747-6D75-48BE76E35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138" y="2995613"/>
              <a:ext cx="15875" cy="11113"/>
            </a:xfrm>
            <a:custGeom>
              <a:avLst/>
              <a:gdLst>
                <a:gd name="T0" fmla="*/ 4 w 4"/>
                <a:gd name="T1" fmla="*/ 1 h 3"/>
                <a:gd name="T2" fmla="*/ 2 w 4"/>
                <a:gd name="T3" fmla="*/ 3 h 3"/>
                <a:gd name="T4" fmla="*/ 1 w 4"/>
                <a:gd name="T5" fmla="*/ 2 h 3"/>
                <a:gd name="T6" fmla="*/ 3 w 4"/>
                <a:gd name="T7" fmla="*/ 0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2B7CB49-78C9-AE72-FB00-0AFB2A4FB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25" y="3006725"/>
              <a:ext cx="15875" cy="14288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1 w 4"/>
                <a:gd name="T5" fmla="*/ 4 h 4"/>
                <a:gd name="T6" fmla="*/ 0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A9F32B8-FF75-C7A2-BB1C-8533CD554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2425700"/>
              <a:ext cx="11113" cy="19050"/>
            </a:xfrm>
            <a:custGeom>
              <a:avLst/>
              <a:gdLst>
                <a:gd name="T0" fmla="*/ 3 w 3"/>
                <a:gd name="T1" fmla="*/ 1 h 5"/>
                <a:gd name="T2" fmla="*/ 2 w 3"/>
                <a:gd name="T3" fmla="*/ 5 h 5"/>
                <a:gd name="T4" fmla="*/ 0 w 3"/>
                <a:gd name="T5" fmla="*/ 4 h 5"/>
                <a:gd name="T6" fmla="*/ 2 w 3"/>
                <a:gd name="T7" fmla="*/ 0 h 5"/>
                <a:gd name="T8" fmla="*/ 3 w 3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3" y="3"/>
                    <a:pt x="2" y="4"/>
                    <a:pt x="2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B675415-D40D-65A7-6243-5B270E66F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5" y="2409825"/>
              <a:ext cx="3175" cy="4763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DBC3A82-11E4-9AA0-18D1-BFC4855F7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24209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1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41AB75A-F915-402C-5AA8-98EC5DF9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750" y="2779713"/>
              <a:ext cx="25400" cy="19050"/>
            </a:xfrm>
            <a:custGeom>
              <a:avLst/>
              <a:gdLst>
                <a:gd name="T0" fmla="*/ 6 w 7"/>
                <a:gd name="T1" fmla="*/ 5 h 5"/>
                <a:gd name="T2" fmla="*/ 0 w 7"/>
                <a:gd name="T3" fmla="*/ 2 h 5"/>
                <a:gd name="T4" fmla="*/ 7 w 7"/>
                <a:gd name="T5" fmla="*/ 4 h 5"/>
                <a:gd name="T6" fmla="*/ 6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6" y="5"/>
                  </a:moveTo>
                  <a:cubicBezTo>
                    <a:pt x="4" y="4"/>
                    <a:pt x="2" y="3"/>
                    <a:pt x="0" y="2"/>
                  </a:cubicBezTo>
                  <a:cubicBezTo>
                    <a:pt x="3" y="0"/>
                    <a:pt x="5" y="2"/>
                    <a:pt x="7" y="4"/>
                  </a:cubicBezTo>
                  <a:cubicBezTo>
                    <a:pt x="7" y="4"/>
                    <a:pt x="7" y="5"/>
                    <a:pt x="6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F8DC95B-1FDF-9D0E-DD74-61AFAD030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975" y="2795588"/>
              <a:ext cx="15875" cy="11113"/>
            </a:xfrm>
            <a:custGeom>
              <a:avLst/>
              <a:gdLst>
                <a:gd name="T0" fmla="*/ 3 w 4"/>
                <a:gd name="T1" fmla="*/ 3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CC2FC19-1557-9329-72B5-DE221E8A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2801938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2 h 3"/>
                <a:gd name="T4" fmla="*/ 0 w 3"/>
                <a:gd name="T5" fmla="*/ 1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95" name="Freeform 63">
              <a:extLst>
                <a:ext uri="{FF2B5EF4-FFF2-40B4-BE49-F238E27FC236}">
                  <a16:creationId xmlns:a16="http://schemas.microsoft.com/office/drawing/2014/main" id="{0D7F7E41-FD3B-733B-27C8-69DDB8C3D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213" y="2787650"/>
              <a:ext cx="15875" cy="19050"/>
            </a:xfrm>
            <a:custGeom>
              <a:avLst/>
              <a:gdLst>
                <a:gd name="T0" fmla="*/ 4 w 4"/>
                <a:gd name="T1" fmla="*/ 1 h 5"/>
                <a:gd name="T2" fmla="*/ 1 w 4"/>
                <a:gd name="T3" fmla="*/ 5 h 5"/>
                <a:gd name="T4" fmla="*/ 0 w 4"/>
                <a:gd name="T5" fmla="*/ 4 h 5"/>
                <a:gd name="T6" fmla="*/ 2 w 4"/>
                <a:gd name="T7" fmla="*/ 0 h 5"/>
                <a:gd name="T8" fmla="*/ 4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2"/>
                    <a:pt x="2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96" name="Freeform 64">
              <a:extLst>
                <a:ext uri="{FF2B5EF4-FFF2-40B4-BE49-F238E27FC236}">
                  <a16:creationId xmlns:a16="http://schemas.microsoft.com/office/drawing/2014/main" id="{AA6BB6FE-9C0B-11D4-9BA6-4383E1DA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2779713"/>
              <a:ext cx="15875" cy="11113"/>
            </a:xfrm>
            <a:custGeom>
              <a:avLst/>
              <a:gdLst>
                <a:gd name="T0" fmla="*/ 0 w 4"/>
                <a:gd name="T1" fmla="*/ 2 h 3"/>
                <a:gd name="T2" fmla="*/ 3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97" name="Freeform 65">
              <a:extLst>
                <a:ext uri="{FF2B5EF4-FFF2-40B4-BE49-F238E27FC236}">
                  <a16:creationId xmlns:a16="http://schemas.microsoft.com/office/drawing/2014/main" id="{009F85FD-C7D4-F285-5EA7-74A951744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200" y="2768600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1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98" name="Freeform 66">
              <a:extLst>
                <a:ext uri="{FF2B5EF4-FFF2-40B4-BE49-F238E27FC236}">
                  <a16:creationId xmlns:a16="http://schemas.microsoft.com/office/drawing/2014/main" id="{6A588E72-6409-9DCA-AEA1-77B9D099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6138" y="2757488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2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99" name="Freeform 67">
              <a:extLst>
                <a:ext uri="{FF2B5EF4-FFF2-40B4-BE49-F238E27FC236}">
                  <a16:creationId xmlns:a16="http://schemas.microsoft.com/office/drawing/2014/main" id="{01455FE7-EDE4-D1CD-DFEE-9D9951832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2757488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2" name="Freeform 68">
              <a:extLst>
                <a:ext uri="{FF2B5EF4-FFF2-40B4-BE49-F238E27FC236}">
                  <a16:creationId xmlns:a16="http://schemas.microsoft.com/office/drawing/2014/main" id="{C8F72806-CA27-C504-9C72-004CF6011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263" y="2771775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0 w 3"/>
                <a:gd name="T5" fmla="*/ 2 h 3"/>
                <a:gd name="T6" fmla="*/ 2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3" name="Freeform 69">
              <a:extLst>
                <a:ext uri="{FF2B5EF4-FFF2-40B4-BE49-F238E27FC236}">
                  <a16:creationId xmlns:a16="http://schemas.microsoft.com/office/drawing/2014/main" id="{10E3954A-2F61-FE39-774D-72CD09EA9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0" y="2584450"/>
              <a:ext cx="14288" cy="17463"/>
            </a:xfrm>
            <a:custGeom>
              <a:avLst/>
              <a:gdLst>
                <a:gd name="T0" fmla="*/ 4 w 4"/>
                <a:gd name="T1" fmla="*/ 1 h 5"/>
                <a:gd name="T2" fmla="*/ 1 w 4"/>
                <a:gd name="T3" fmla="*/ 5 h 5"/>
                <a:gd name="T4" fmla="*/ 0 w 4"/>
                <a:gd name="T5" fmla="*/ 4 h 5"/>
                <a:gd name="T6" fmla="*/ 2 w 4"/>
                <a:gd name="T7" fmla="*/ 0 h 5"/>
                <a:gd name="T8" fmla="*/ 4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2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4" name="Freeform 70">
              <a:extLst>
                <a:ext uri="{FF2B5EF4-FFF2-40B4-BE49-F238E27FC236}">
                  <a16:creationId xmlns:a16="http://schemas.microsoft.com/office/drawing/2014/main" id="{55B8A274-6891-26E1-A689-7DA51AA7F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050" y="2565400"/>
              <a:ext cx="14288" cy="1428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0 w 4"/>
                <a:gd name="T5" fmla="*/ 3 h 4"/>
                <a:gd name="T6" fmla="*/ 3 w 4"/>
                <a:gd name="T7" fmla="*/ 0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5" name="Freeform 71">
              <a:extLst>
                <a:ext uri="{FF2B5EF4-FFF2-40B4-BE49-F238E27FC236}">
                  <a16:creationId xmlns:a16="http://schemas.microsoft.com/office/drawing/2014/main" id="{653DB7CC-03A9-D151-2B09-555C33975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2576513"/>
              <a:ext cx="15875" cy="11113"/>
            </a:xfrm>
            <a:custGeom>
              <a:avLst/>
              <a:gdLst>
                <a:gd name="T0" fmla="*/ 0 w 4"/>
                <a:gd name="T1" fmla="*/ 2 h 3"/>
                <a:gd name="T2" fmla="*/ 3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6" name="Freeform 72">
              <a:extLst>
                <a:ext uri="{FF2B5EF4-FFF2-40B4-BE49-F238E27FC236}">
                  <a16:creationId xmlns:a16="http://schemas.microsoft.com/office/drawing/2014/main" id="{4C4A834E-2207-D31A-14A7-FBBB06F01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00" y="2549525"/>
              <a:ext cx="6350" cy="11113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1 h 3"/>
                <a:gd name="T4" fmla="*/ 2 w 2"/>
                <a:gd name="T5" fmla="*/ 2 h 3"/>
                <a:gd name="T6" fmla="*/ 0 w 2"/>
                <a:gd name="T7" fmla="*/ 2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7" name="Freeform 73">
              <a:extLst>
                <a:ext uri="{FF2B5EF4-FFF2-40B4-BE49-F238E27FC236}">
                  <a16:creationId xmlns:a16="http://schemas.microsoft.com/office/drawing/2014/main" id="{165E971E-D9BE-CCD9-9943-7812F9B42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557463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0 h 2"/>
                <a:gd name="T4" fmla="*/ 2 w 3"/>
                <a:gd name="T5" fmla="*/ 0 h 2"/>
                <a:gd name="T6" fmla="*/ 1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8" name="Freeform 74">
              <a:extLst>
                <a:ext uri="{FF2B5EF4-FFF2-40B4-BE49-F238E27FC236}">
                  <a16:creationId xmlns:a16="http://schemas.microsoft.com/office/drawing/2014/main" id="{2FE9C2ED-3232-8C4A-F28C-8D7F44B3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2598738"/>
              <a:ext cx="36513" cy="11113"/>
            </a:xfrm>
            <a:custGeom>
              <a:avLst/>
              <a:gdLst>
                <a:gd name="T0" fmla="*/ 9 w 10"/>
                <a:gd name="T1" fmla="*/ 3 h 3"/>
                <a:gd name="T2" fmla="*/ 0 w 10"/>
                <a:gd name="T3" fmla="*/ 1 h 3"/>
                <a:gd name="T4" fmla="*/ 10 w 10"/>
                <a:gd name="T5" fmla="*/ 2 h 3"/>
                <a:gd name="T6" fmla="*/ 9 w 1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6" y="2"/>
                    <a:pt x="4" y="2"/>
                    <a:pt x="0" y="1"/>
                  </a:cubicBezTo>
                  <a:cubicBezTo>
                    <a:pt x="4" y="0"/>
                    <a:pt x="7" y="0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9" name="Freeform 75">
              <a:extLst>
                <a:ext uri="{FF2B5EF4-FFF2-40B4-BE49-F238E27FC236}">
                  <a16:creationId xmlns:a16="http://schemas.microsoft.com/office/drawing/2014/main" id="{54647AB8-41F9-4344-950C-DF8F1EE76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606675"/>
              <a:ext cx="22225" cy="11113"/>
            </a:xfrm>
            <a:custGeom>
              <a:avLst/>
              <a:gdLst>
                <a:gd name="T0" fmla="*/ 1 w 6"/>
                <a:gd name="T1" fmla="*/ 0 h 3"/>
                <a:gd name="T2" fmla="*/ 6 w 6"/>
                <a:gd name="T3" fmla="*/ 1 h 3"/>
                <a:gd name="T4" fmla="*/ 5 w 6"/>
                <a:gd name="T5" fmla="*/ 3 h 3"/>
                <a:gd name="T6" fmla="*/ 0 w 6"/>
                <a:gd name="T7" fmla="*/ 1 h 3"/>
                <a:gd name="T8" fmla="*/ 1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cubicBezTo>
                    <a:pt x="3" y="0"/>
                    <a:pt x="4" y="0"/>
                    <a:pt x="6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0" name="Freeform 76">
              <a:extLst>
                <a:ext uri="{FF2B5EF4-FFF2-40B4-BE49-F238E27FC236}">
                  <a16:creationId xmlns:a16="http://schemas.microsoft.com/office/drawing/2014/main" id="{E0A785AC-261D-41CD-71C0-255940E36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813" y="2609850"/>
              <a:ext cx="14288" cy="11113"/>
            </a:xfrm>
            <a:custGeom>
              <a:avLst/>
              <a:gdLst>
                <a:gd name="T0" fmla="*/ 3 w 4"/>
                <a:gd name="T1" fmla="*/ 3 h 3"/>
                <a:gd name="T2" fmla="*/ 0 w 4"/>
                <a:gd name="T3" fmla="*/ 2 h 3"/>
                <a:gd name="T4" fmla="*/ 1 w 4"/>
                <a:gd name="T5" fmla="*/ 0 h 3"/>
                <a:gd name="T6" fmla="*/ 4 w 4"/>
                <a:gd name="T7" fmla="*/ 1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1" name="Freeform 77">
              <a:extLst>
                <a:ext uri="{FF2B5EF4-FFF2-40B4-BE49-F238E27FC236}">
                  <a16:creationId xmlns:a16="http://schemas.microsoft.com/office/drawing/2014/main" id="{59AF4885-8F40-0B52-1463-E4C13C1E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925" y="2614613"/>
              <a:ext cx="19050" cy="14288"/>
            </a:xfrm>
            <a:custGeom>
              <a:avLst/>
              <a:gdLst>
                <a:gd name="T0" fmla="*/ 1 w 5"/>
                <a:gd name="T1" fmla="*/ 0 h 4"/>
                <a:gd name="T2" fmla="*/ 3 w 5"/>
                <a:gd name="T3" fmla="*/ 3 h 4"/>
                <a:gd name="T4" fmla="*/ 0 w 5"/>
                <a:gd name="T5" fmla="*/ 2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2" y="1"/>
                    <a:pt x="5" y="1"/>
                    <a:pt x="3" y="3"/>
                  </a:cubicBezTo>
                  <a:cubicBezTo>
                    <a:pt x="3" y="4"/>
                    <a:pt x="1" y="3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2" name="Freeform 78">
              <a:extLst>
                <a:ext uri="{FF2B5EF4-FFF2-40B4-BE49-F238E27FC236}">
                  <a16:creationId xmlns:a16="http://schemas.microsoft.com/office/drawing/2014/main" id="{5B910E1E-C98C-7FF7-6F07-2CD4155D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088" y="2617788"/>
              <a:ext cx="14288" cy="7938"/>
            </a:xfrm>
            <a:custGeom>
              <a:avLst/>
              <a:gdLst>
                <a:gd name="T0" fmla="*/ 4 w 4"/>
                <a:gd name="T1" fmla="*/ 2 h 2"/>
                <a:gd name="T2" fmla="*/ 1 w 4"/>
                <a:gd name="T3" fmla="*/ 2 h 2"/>
                <a:gd name="T4" fmla="*/ 0 w 4"/>
                <a:gd name="T5" fmla="*/ 1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3" name="Freeform 79">
              <a:extLst>
                <a:ext uri="{FF2B5EF4-FFF2-40B4-BE49-F238E27FC236}">
                  <a16:creationId xmlns:a16="http://schemas.microsoft.com/office/drawing/2014/main" id="{C4579681-822B-913F-FCA6-62AD2FCC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313" y="2625725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4" name="Freeform 80">
              <a:extLst>
                <a:ext uri="{FF2B5EF4-FFF2-40B4-BE49-F238E27FC236}">
                  <a16:creationId xmlns:a16="http://schemas.microsoft.com/office/drawing/2014/main" id="{95BA502D-13E0-99F5-D8B2-E781837F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2825750"/>
              <a:ext cx="76200" cy="30163"/>
            </a:xfrm>
            <a:custGeom>
              <a:avLst/>
              <a:gdLst>
                <a:gd name="T0" fmla="*/ 19 w 20"/>
                <a:gd name="T1" fmla="*/ 8 h 8"/>
                <a:gd name="T2" fmla="*/ 0 w 20"/>
                <a:gd name="T3" fmla="*/ 0 h 8"/>
                <a:gd name="T4" fmla="*/ 20 w 20"/>
                <a:gd name="T5" fmla="*/ 7 h 8"/>
                <a:gd name="T6" fmla="*/ 19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9" y="8"/>
                  </a:moveTo>
                  <a:cubicBezTo>
                    <a:pt x="13" y="6"/>
                    <a:pt x="7" y="3"/>
                    <a:pt x="0" y="0"/>
                  </a:cubicBezTo>
                  <a:cubicBezTo>
                    <a:pt x="8" y="1"/>
                    <a:pt x="14" y="2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5" name="Freeform 81">
              <a:extLst>
                <a:ext uri="{FF2B5EF4-FFF2-40B4-BE49-F238E27FC236}">
                  <a16:creationId xmlns:a16="http://schemas.microsoft.com/office/drawing/2014/main" id="{1A895027-C243-EC8E-EFF9-1F690FBEF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5" y="2851150"/>
              <a:ext cx="12700" cy="1111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3 w 3"/>
                <a:gd name="T7" fmla="*/ 1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6" name="Freeform 82">
              <a:extLst>
                <a:ext uri="{FF2B5EF4-FFF2-40B4-BE49-F238E27FC236}">
                  <a16:creationId xmlns:a16="http://schemas.microsoft.com/office/drawing/2014/main" id="{76393665-CE84-4B85-01EB-CC4D84C4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5" y="3025775"/>
              <a:ext cx="11113" cy="3175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1 h 1"/>
                <a:gd name="T4" fmla="*/ 0 w 3"/>
                <a:gd name="T5" fmla="*/ 1 h 1"/>
                <a:gd name="T6" fmla="*/ 2 w 3"/>
                <a:gd name="T7" fmla="*/ 0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7" name="Freeform 83">
              <a:extLst>
                <a:ext uri="{FF2B5EF4-FFF2-40B4-BE49-F238E27FC236}">
                  <a16:creationId xmlns:a16="http://schemas.microsoft.com/office/drawing/2014/main" id="{9B75D7B1-C05D-6391-3BC8-897747D30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0675" y="2305050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8" name="Freeform 84">
              <a:extLst>
                <a:ext uri="{FF2B5EF4-FFF2-40B4-BE49-F238E27FC236}">
                  <a16:creationId xmlns:a16="http://schemas.microsoft.com/office/drawing/2014/main" id="{B3C48F15-F231-7E67-DD5F-BEBA007AA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3086100"/>
              <a:ext cx="7938" cy="1111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9" name="Freeform 85">
              <a:extLst>
                <a:ext uri="{FF2B5EF4-FFF2-40B4-BE49-F238E27FC236}">
                  <a16:creationId xmlns:a16="http://schemas.microsoft.com/office/drawing/2014/main" id="{2199A751-A29C-B2EB-599B-3E8526B3C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2511425"/>
              <a:ext cx="19050" cy="15875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1 h 4"/>
                <a:gd name="T4" fmla="*/ 5 w 5"/>
                <a:gd name="T5" fmla="*/ 1 h 4"/>
                <a:gd name="T6" fmla="*/ 0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1"/>
                    <a:pt x="2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20" name="Freeform 86">
              <a:extLst>
                <a:ext uri="{FF2B5EF4-FFF2-40B4-BE49-F238E27FC236}">
                  <a16:creationId xmlns:a16="http://schemas.microsoft.com/office/drawing/2014/main" id="{1F4A5CF3-89B0-A4D0-0880-7C19B30BA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3113" y="2527300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21" name="Freeform 87">
              <a:extLst>
                <a:ext uri="{FF2B5EF4-FFF2-40B4-BE49-F238E27FC236}">
                  <a16:creationId xmlns:a16="http://schemas.microsoft.com/office/drawing/2014/main" id="{CF22CE60-735F-4B07-D7D6-491D0551B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100" y="2508250"/>
              <a:ext cx="4763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22" name="Freeform 88">
              <a:extLst>
                <a:ext uri="{FF2B5EF4-FFF2-40B4-BE49-F238E27FC236}">
                  <a16:creationId xmlns:a16="http://schemas.microsoft.com/office/drawing/2014/main" id="{BF1F37BB-24E5-36D3-8652-D008C5535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63" y="25352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23" name="Rectangle 89">
              <a:extLst>
                <a:ext uri="{FF2B5EF4-FFF2-40B4-BE49-F238E27FC236}">
                  <a16:creationId xmlns:a16="http://schemas.microsoft.com/office/drawing/2014/main" id="{81D5DB77-411B-0CA7-52D9-DE8E7D581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0288" y="3194050"/>
              <a:ext cx="4763" cy="158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78"/>
          <p:cNvSpPr txBox="1">
            <a:spLocks noGrp="1"/>
          </p:cNvSpPr>
          <p:nvPr>
            <p:ph type="ctrTitle"/>
          </p:nvPr>
        </p:nvSpPr>
        <p:spPr>
          <a:xfrm>
            <a:off x="1" y="578550"/>
            <a:ext cx="6181724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4000" dirty="0">
                <a:cs typeface="B Nazanin" panose="00000400000000000000" pitchFamily="2" charset="-78"/>
              </a:rPr>
              <a:t>با تشکر از شما دوستان عزیز ...!</a:t>
            </a:r>
            <a:endParaRPr sz="4000" dirty="0">
              <a:cs typeface="B Nazanin" panose="00000400000000000000" pitchFamily="2" charset="-78"/>
            </a:endParaRPr>
          </a:p>
        </p:txBody>
      </p:sp>
      <p:sp>
        <p:nvSpPr>
          <p:cNvPr id="1823" name="Google Shape;1823;p78"/>
          <p:cNvSpPr txBox="1">
            <a:spLocks noGrp="1"/>
          </p:cNvSpPr>
          <p:nvPr>
            <p:ph type="subTitle" idx="1"/>
          </p:nvPr>
        </p:nvSpPr>
        <p:spPr>
          <a:xfrm>
            <a:off x="718792" y="1676300"/>
            <a:ext cx="4568100" cy="3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آیا هیچ سوالی دارید؟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824" name="Google Shape;1824;p78"/>
          <p:cNvSpPr txBox="1"/>
          <p:nvPr/>
        </p:nvSpPr>
        <p:spPr>
          <a:xfrm>
            <a:off x="1265675" y="4255534"/>
            <a:ext cx="34743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200" dirty="0">
                <a:solidFill>
                  <a:schemeClr val="dk2"/>
                </a:solidFill>
                <a:latin typeface="ABeeZee"/>
                <a:ea typeface="ABeeZee"/>
                <a:cs typeface="B Nazanin" panose="00000400000000000000" pitchFamily="2" charset="-78"/>
                <a:sym typeface="ABeeZee"/>
              </a:rPr>
              <a:t>لطفاً این اسلاید را برای ذکر منبع نگه دارید</a:t>
            </a:r>
            <a:endParaRPr sz="1200" dirty="0">
              <a:solidFill>
                <a:schemeClr val="dk2"/>
              </a:solidFill>
              <a:latin typeface="ABeeZee"/>
              <a:ea typeface="ABeeZee"/>
              <a:cs typeface="B Nazanin" panose="00000400000000000000" pitchFamily="2" charset="-78"/>
              <a:sym typeface="ABeeZee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ECADB50-70D4-4BC7-91D2-7D6C837EC21A}"/>
              </a:ext>
            </a:extLst>
          </p:cNvPr>
          <p:cNvGrpSpPr/>
          <p:nvPr/>
        </p:nvGrpSpPr>
        <p:grpSpPr>
          <a:xfrm>
            <a:off x="1497338" y="3208460"/>
            <a:ext cx="3074662" cy="744013"/>
            <a:chOff x="2314878" y="3018620"/>
            <a:chExt cx="1375937" cy="332952"/>
          </a:xfrm>
        </p:grpSpPr>
        <p:grpSp>
          <p:nvGrpSpPr>
            <p:cNvPr id="1825" name="Google Shape;1825;p78"/>
            <p:cNvGrpSpPr/>
            <p:nvPr/>
          </p:nvGrpSpPr>
          <p:grpSpPr>
            <a:xfrm>
              <a:off x="2836366" y="3018621"/>
              <a:ext cx="332951" cy="332951"/>
              <a:chOff x="1379798" y="1723250"/>
              <a:chExt cx="397887" cy="397887"/>
            </a:xfrm>
          </p:grpSpPr>
          <p:sp>
            <p:nvSpPr>
              <p:cNvPr id="1826" name="Google Shape;1826;p78"/>
              <p:cNvSpPr/>
              <p:nvPr/>
            </p:nvSpPr>
            <p:spPr>
              <a:xfrm>
                <a:off x="1462169" y="1793977"/>
                <a:ext cx="23354" cy="2331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17" extrusionOk="0">
                    <a:moveTo>
                      <a:pt x="559" y="1"/>
                    </a:moveTo>
                    <a:cubicBezTo>
                      <a:pt x="251" y="1"/>
                      <a:pt x="0" y="250"/>
                      <a:pt x="0" y="558"/>
                    </a:cubicBezTo>
                    <a:cubicBezTo>
                      <a:pt x="0" y="866"/>
                      <a:pt x="251" y="1117"/>
                      <a:pt x="559" y="1117"/>
                    </a:cubicBezTo>
                    <a:cubicBezTo>
                      <a:pt x="867" y="1117"/>
                      <a:pt x="1118" y="866"/>
                      <a:pt x="1118" y="558"/>
                    </a:cubicBezTo>
                    <a:cubicBezTo>
                      <a:pt x="1118" y="250"/>
                      <a:pt x="867" y="1"/>
                      <a:pt x="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27" name="Google Shape;1827;p78"/>
              <p:cNvSpPr/>
              <p:nvPr/>
            </p:nvSpPr>
            <p:spPr>
              <a:xfrm>
                <a:off x="1379798" y="1723250"/>
                <a:ext cx="39788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19065" extrusionOk="0">
                    <a:moveTo>
                      <a:pt x="4506" y="2271"/>
                    </a:moveTo>
                    <a:cubicBezTo>
                      <a:pt x="5429" y="2271"/>
                      <a:pt x="6181" y="3023"/>
                      <a:pt x="6181" y="3947"/>
                    </a:cubicBezTo>
                    <a:cubicBezTo>
                      <a:pt x="6181" y="4872"/>
                      <a:pt x="5429" y="5622"/>
                      <a:pt x="4506" y="5622"/>
                    </a:cubicBezTo>
                    <a:cubicBezTo>
                      <a:pt x="3583" y="5622"/>
                      <a:pt x="2831" y="4872"/>
                      <a:pt x="2831" y="3947"/>
                    </a:cubicBezTo>
                    <a:cubicBezTo>
                      <a:pt x="2831" y="3023"/>
                      <a:pt x="3583" y="2271"/>
                      <a:pt x="4506" y="2271"/>
                    </a:cubicBezTo>
                    <a:close/>
                    <a:moveTo>
                      <a:pt x="5622" y="6740"/>
                    </a:moveTo>
                    <a:cubicBezTo>
                      <a:pt x="5932" y="6740"/>
                      <a:pt x="6181" y="6989"/>
                      <a:pt x="6181" y="7299"/>
                    </a:cubicBezTo>
                    <a:lnTo>
                      <a:pt x="6181" y="16234"/>
                    </a:lnTo>
                    <a:cubicBezTo>
                      <a:pt x="6181" y="16544"/>
                      <a:pt x="5932" y="16793"/>
                      <a:pt x="5622" y="16793"/>
                    </a:cubicBezTo>
                    <a:lnTo>
                      <a:pt x="3388" y="16793"/>
                    </a:lnTo>
                    <a:cubicBezTo>
                      <a:pt x="3080" y="16793"/>
                      <a:pt x="2831" y="16544"/>
                      <a:pt x="2831" y="16234"/>
                    </a:cubicBezTo>
                    <a:lnTo>
                      <a:pt x="2831" y="7299"/>
                    </a:lnTo>
                    <a:cubicBezTo>
                      <a:pt x="2831" y="6989"/>
                      <a:pt x="3080" y="6740"/>
                      <a:pt x="3388" y="6740"/>
                    </a:cubicBezTo>
                    <a:close/>
                    <a:moveTo>
                      <a:pt x="12596" y="6721"/>
                    </a:moveTo>
                    <a:cubicBezTo>
                      <a:pt x="12811" y="6721"/>
                      <a:pt x="13027" y="6739"/>
                      <a:pt x="13241" y="6774"/>
                    </a:cubicBezTo>
                    <a:cubicBezTo>
                      <a:pt x="15058" y="7069"/>
                      <a:pt x="16235" y="8557"/>
                      <a:pt x="16235" y="10223"/>
                    </a:cubicBezTo>
                    <a:lnTo>
                      <a:pt x="16235" y="16234"/>
                    </a:lnTo>
                    <a:cubicBezTo>
                      <a:pt x="16235" y="16544"/>
                      <a:pt x="15985" y="16793"/>
                      <a:pt x="15676" y="16793"/>
                    </a:cubicBezTo>
                    <a:lnTo>
                      <a:pt x="13441" y="16793"/>
                    </a:lnTo>
                    <a:cubicBezTo>
                      <a:pt x="13133" y="16793"/>
                      <a:pt x="12884" y="16544"/>
                      <a:pt x="12884" y="16234"/>
                    </a:cubicBezTo>
                    <a:lnTo>
                      <a:pt x="12884" y="11209"/>
                    </a:lnTo>
                    <a:cubicBezTo>
                      <a:pt x="12884" y="10593"/>
                      <a:pt x="12382" y="10091"/>
                      <a:pt x="11766" y="10091"/>
                    </a:cubicBezTo>
                    <a:cubicBezTo>
                      <a:pt x="11150" y="10091"/>
                      <a:pt x="10650" y="10593"/>
                      <a:pt x="10650" y="11209"/>
                    </a:cubicBezTo>
                    <a:lnTo>
                      <a:pt x="10650" y="16234"/>
                    </a:lnTo>
                    <a:cubicBezTo>
                      <a:pt x="10650" y="16544"/>
                      <a:pt x="10399" y="16793"/>
                      <a:pt x="10091" y="16793"/>
                    </a:cubicBezTo>
                    <a:lnTo>
                      <a:pt x="7857" y="16793"/>
                    </a:lnTo>
                    <a:cubicBezTo>
                      <a:pt x="7547" y="16793"/>
                      <a:pt x="7298" y="16544"/>
                      <a:pt x="7298" y="16234"/>
                    </a:cubicBezTo>
                    <a:lnTo>
                      <a:pt x="7298" y="7299"/>
                    </a:lnTo>
                    <a:cubicBezTo>
                      <a:pt x="7298" y="6989"/>
                      <a:pt x="7547" y="6740"/>
                      <a:pt x="7857" y="6740"/>
                    </a:cubicBezTo>
                    <a:lnTo>
                      <a:pt x="10091" y="6740"/>
                    </a:lnTo>
                    <a:cubicBezTo>
                      <a:pt x="10377" y="6740"/>
                      <a:pt x="10613" y="6956"/>
                      <a:pt x="10644" y="7234"/>
                    </a:cubicBezTo>
                    <a:cubicBezTo>
                      <a:pt x="11219" y="6901"/>
                      <a:pt x="11901" y="6721"/>
                      <a:pt x="12596" y="6721"/>
                    </a:cubicBezTo>
                    <a:close/>
                    <a:moveTo>
                      <a:pt x="2831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31" y="19065"/>
                    </a:cubicBezTo>
                    <a:lnTo>
                      <a:pt x="16235" y="19065"/>
                    </a:lnTo>
                    <a:cubicBezTo>
                      <a:pt x="17774" y="19065"/>
                      <a:pt x="19065" y="17775"/>
                      <a:pt x="19065" y="16234"/>
                    </a:cubicBezTo>
                    <a:lnTo>
                      <a:pt x="19065" y="2831"/>
                    </a:lnTo>
                    <a:cubicBezTo>
                      <a:pt x="19065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28" name="Google Shape;1828;p78"/>
              <p:cNvSpPr/>
              <p:nvPr/>
            </p:nvSpPr>
            <p:spPr>
              <a:xfrm>
                <a:off x="1555413" y="1886846"/>
                <a:ext cx="139912" cy="163558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7837" extrusionOk="0">
                    <a:moveTo>
                      <a:pt x="4182" y="0"/>
                    </a:moveTo>
                    <a:cubicBezTo>
                      <a:pt x="3474" y="0"/>
                      <a:pt x="2782" y="261"/>
                      <a:pt x="2332" y="711"/>
                    </a:cubicBezTo>
                    <a:cubicBezTo>
                      <a:pt x="2108" y="935"/>
                      <a:pt x="1938" y="1142"/>
                      <a:pt x="1686" y="1142"/>
                    </a:cubicBezTo>
                    <a:cubicBezTo>
                      <a:pt x="1618" y="1142"/>
                      <a:pt x="1544" y="1127"/>
                      <a:pt x="1462" y="1093"/>
                    </a:cubicBezTo>
                    <a:cubicBezTo>
                      <a:pt x="1253" y="1006"/>
                      <a:pt x="1117" y="803"/>
                      <a:pt x="1117" y="576"/>
                    </a:cubicBezTo>
                    <a:lnTo>
                      <a:pt x="1117" y="17"/>
                    </a:lnTo>
                    <a:lnTo>
                      <a:pt x="1" y="17"/>
                    </a:lnTo>
                    <a:lnTo>
                      <a:pt x="1" y="7836"/>
                    </a:lnTo>
                    <a:lnTo>
                      <a:pt x="1117" y="7836"/>
                    </a:lnTo>
                    <a:lnTo>
                      <a:pt x="1117" y="3370"/>
                    </a:lnTo>
                    <a:cubicBezTo>
                      <a:pt x="1117" y="2137"/>
                      <a:pt x="2120" y="1135"/>
                      <a:pt x="3351" y="1135"/>
                    </a:cubicBezTo>
                    <a:cubicBezTo>
                      <a:pt x="4584" y="1135"/>
                      <a:pt x="5585" y="2137"/>
                      <a:pt x="5585" y="3370"/>
                    </a:cubicBezTo>
                    <a:lnTo>
                      <a:pt x="5585" y="7836"/>
                    </a:lnTo>
                    <a:lnTo>
                      <a:pt x="6703" y="7836"/>
                    </a:lnTo>
                    <a:lnTo>
                      <a:pt x="6703" y="2384"/>
                    </a:lnTo>
                    <a:cubicBezTo>
                      <a:pt x="6703" y="1266"/>
                      <a:pt x="5932" y="245"/>
                      <a:pt x="4648" y="38"/>
                    </a:cubicBezTo>
                    <a:cubicBezTo>
                      <a:pt x="4493" y="13"/>
                      <a:pt x="4337" y="0"/>
                      <a:pt x="4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29" name="Google Shape;1829;p78"/>
              <p:cNvSpPr/>
              <p:nvPr/>
            </p:nvSpPr>
            <p:spPr>
              <a:xfrm>
                <a:off x="1462169" y="1887200"/>
                <a:ext cx="23354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7820" extrusionOk="0">
                    <a:moveTo>
                      <a:pt x="0" y="0"/>
                    </a:moveTo>
                    <a:lnTo>
                      <a:pt x="0" y="7819"/>
                    </a:lnTo>
                    <a:lnTo>
                      <a:pt x="1118" y="7819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830" name="Google Shape;1830;p78"/>
            <p:cNvGrpSpPr/>
            <p:nvPr/>
          </p:nvGrpSpPr>
          <p:grpSpPr>
            <a:xfrm>
              <a:off x="2314878" y="3018621"/>
              <a:ext cx="332934" cy="332951"/>
              <a:chOff x="864491" y="1723250"/>
              <a:chExt cx="397866" cy="397887"/>
            </a:xfrm>
          </p:grpSpPr>
          <p:sp>
            <p:nvSpPr>
              <p:cNvPr id="1831" name="Google Shape;1831;p78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32" name="Google Shape;1832;p78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33" name="Google Shape;1833;p78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834" name="Google Shape;1834;p78"/>
            <p:cNvGrpSpPr/>
            <p:nvPr/>
          </p:nvGrpSpPr>
          <p:grpSpPr>
            <a:xfrm>
              <a:off x="3357864" y="3018620"/>
              <a:ext cx="332951" cy="332951"/>
              <a:chOff x="1190625" y="238125"/>
              <a:chExt cx="5235075" cy="5235075"/>
            </a:xfrm>
          </p:grpSpPr>
          <p:sp>
            <p:nvSpPr>
              <p:cNvPr id="1835" name="Google Shape;1835;p78"/>
              <p:cNvSpPr/>
              <p:nvPr/>
            </p:nvSpPr>
            <p:spPr>
              <a:xfrm>
                <a:off x="2315100" y="1168900"/>
                <a:ext cx="2952100" cy="3373700"/>
              </a:xfrm>
              <a:custGeom>
                <a:avLst/>
                <a:gdLst/>
                <a:ahLst/>
                <a:cxnLst/>
                <a:rect l="l" t="t" r="r" b="b"/>
                <a:pathLst>
                  <a:path w="118084" h="134948" extrusionOk="0">
                    <a:moveTo>
                      <a:pt x="69703" y="1"/>
                    </a:moveTo>
                    <a:cubicBezTo>
                      <a:pt x="69732" y="18483"/>
                      <a:pt x="69791" y="73192"/>
                      <a:pt x="69614" y="94277"/>
                    </a:cubicBezTo>
                    <a:cubicBezTo>
                      <a:pt x="69555" y="101848"/>
                      <a:pt x="66627" y="108827"/>
                      <a:pt x="61393" y="113914"/>
                    </a:cubicBezTo>
                    <a:cubicBezTo>
                      <a:pt x="56291" y="118871"/>
                      <a:pt x="49391" y="121638"/>
                      <a:pt x="41981" y="121638"/>
                    </a:cubicBezTo>
                    <a:cubicBezTo>
                      <a:pt x="41788" y="121638"/>
                      <a:pt x="41595" y="121636"/>
                      <a:pt x="41402" y="121632"/>
                    </a:cubicBezTo>
                    <a:cubicBezTo>
                      <a:pt x="26527" y="121336"/>
                      <a:pt x="14462" y="109005"/>
                      <a:pt x="14491" y="94159"/>
                    </a:cubicBezTo>
                    <a:cubicBezTo>
                      <a:pt x="14491" y="82094"/>
                      <a:pt x="22387" y="71477"/>
                      <a:pt x="33950" y="67988"/>
                    </a:cubicBezTo>
                    <a:lnTo>
                      <a:pt x="33861" y="54473"/>
                    </a:lnTo>
                    <a:cubicBezTo>
                      <a:pt x="25522" y="56070"/>
                      <a:pt x="17360" y="60949"/>
                      <a:pt x="11238" y="68224"/>
                    </a:cubicBezTo>
                    <a:cubicBezTo>
                      <a:pt x="3401" y="77480"/>
                      <a:pt x="1" y="88984"/>
                      <a:pt x="1864" y="99837"/>
                    </a:cubicBezTo>
                    <a:cubicBezTo>
                      <a:pt x="3668" y="109951"/>
                      <a:pt x="8961" y="119148"/>
                      <a:pt x="16857" y="125772"/>
                    </a:cubicBezTo>
                    <a:cubicBezTo>
                      <a:pt x="23901" y="131741"/>
                      <a:pt x="32192" y="134947"/>
                      <a:pt x="40396" y="134947"/>
                    </a:cubicBezTo>
                    <a:cubicBezTo>
                      <a:pt x="41215" y="134947"/>
                      <a:pt x="42034" y="134915"/>
                      <a:pt x="42851" y="134851"/>
                    </a:cubicBezTo>
                    <a:cubicBezTo>
                      <a:pt x="66893" y="133017"/>
                      <a:pt x="82508" y="116634"/>
                      <a:pt x="82596" y="93183"/>
                    </a:cubicBezTo>
                    <a:lnTo>
                      <a:pt x="82626" y="43738"/>
                    </a:lnTo>
                    <a:cubicBezTo>
                      <a:pt x="82626" y="40066"/>
                      <a:pt x="85620" y="37517"/>
                      <a:pt x="88833" y="37517"/>
                    </a:cubicBezTo>
                    <a:cubicBezTo>
                      <a:pt x="90045" y="37517"/>
                      <a:pt x="91289" y="37880"/>
                      <a:pt x="92414" y="38681"/>
                    </a:cubicBezTo>
                    <a:cubicBezTo>
                      <a:pt x="100014" y="44064"/>
                      <a:pt x="111163" y="46104"/>
                      <a:pt x="118083" y="46873"/>
                    </a:cubicBezTo>
                    <a:lnTo>
                      <a:pt x="118083" y="34127"/>
                    </a:lnTo>
                    <a:cubicBezTo>
                      <a:pt x="112405" y="32530"/>
                      <a:pt x="106432" y="30697"/>
                      <a:pt x="101197" y="27503"/>
                    </a:cubicBezTo>
                    <a:cubicBezTo>
                      <a:pt x="91320" y="21441"/>
                      <a:pt x="85228" y="12214"/>
                      <a:pt x="83069" y="30"/>
                    </a:cubicBezTo>
                    <a:lnTo>
                      <a:pt x="830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36" name="Google Shape;1836;p78"/>
              <p:cNvSpPr/>
              <p:nvPr/>
            </p:nvSpPr>
            <p:spPr>
              <a:xfrm>
                <a:off x="1190625" y="238125"/>
                <a:ext cx="5235075" cy="5235075"/>
              </a:xfrm>
              <a:custGeom>
                <a:avLst/>
                <a:gdLst/>
                <a:ahLst/>
                <a:cxnLst/>
                <a:rect l="l" t="t" r="r" b="b"/>
                <a:pathLst>
                  <a:path w="209403" h="209403" extrusionOk="0">
                    <a:moveTo>
                      <a:pt x="108469" y="24836"/>
                    </a:moveTo>
                    <a:cubicBezTo>
                      <a:pt x="108549" y="24836"/>
                      <a:pt x="108628" y="24838"/>
                      <a:pt x="108708" y="24841"/>
                    </a:cubicBezTo>
                    <a:lnTo>
                      <a:pt x="132248" y="24841"/>
                    </a:lnTo>
                    <a:cubicBezTo>
                      <a:pt x="132267" y="24841"/>
                      <a:pt x="132287" y="24841"/>
                      <a:pt x="132306" y="24841"/>
                    </a:cubicBezTo>
                    <a:cubicBezTo>
                      <a:pt x="136154" y="24841"/>
                      <a:pt x="139377" y="27758"/>
                      <a:pt x="139789" y="31583"/>
                    </a:cubicBezTo>
                    <a:cubicBezTo>
                      <a:pt x="140794" y="42082"/>
                      <a:pt x="144993" y="49445"/>
                      <a:pt x="152653" y="54147"/>
                    </a:cubicBezTo>
                    <a:cubicBezTo>
                      <a:pt x="156556" y="56542"/>
                      <a:pt x="161406" y="57991"/>
                      <a:pt x="166463" y="59411"/>
                    </a:cubicBezTo>
                    <a:cubicBezTo>
                      <a:pt x="167557" y="59736"/>
                      <a:pt x="168651" y="59973"/>
                      <a:pt x="169775" y="60150"/>
                    </a:cubicBezTo>
                    <a:cubicBezTo>
                      <a:pt x="173028" y="60357"/>
                      <a:pt x="175512" y="63078"/>
                      <a:pt x="175453" y="66331"/>
                    </a:cubicBezTo>
                    <a:lnTo>
                      <a:pt x="175453" y="90787"/>
                    </a:lnTo>
                    <a:cubicBezTo>
                      <a:pt x="175453" y="92414"/>
                      <a:pt x="174802" y="94011"/>
                      <a:pt x="173620" y="95194"/>
                    </a:cubicBezTo>
                    <a:cubicBezTo>
                      <a:pt x="172462" y="96322"/>
                      <a:pt x="170909" y="96969"/>
                      <a:pt x="169292" y="96969"/>
                    </a:cubicBezTo>
                    <a:cubicBezTo>
                      <a:pt x="169256" y="96969"/>
                      <a:pt x="169220" y="96969"/>
                      <a:pt x="169184" y="96968"/>
                    </a:cubicBezTo>
                    <a:cubicBezTo>
                      <a:pt x="168444" y="96968"/>
                      <a:pt x="154871" y="96702"/>
                      <a:pt x="141888" y="91970"/>
                    </a:cubicBezTo>
                    <a:cubicBezTo>
                      <a:pt x="141720" y="91905"/>
                      <a:pt x="141550" y="91875"/>
                      <a:pt x="141384" y="91875"/>
                    </a:cubicBezTo>
                    <a:cubicBezTo>
                      <a:pt x="140646" y="91875"/>
                      <a:pt x="139996" y="92474"/>
                      <a:pt x="139996" y="93271"/>
                    </a:cubicBezTo>
                    <a:lnTo>
                      <a:pt x="139966" y="130444"/>
                    </a:lnTo>
                    <a:cubicBezTo>
                      <a:pt x="139848" y="160371"/>
                      <a:pt x="119265" y="182077"/>
                      <a:pt x="88776" y="184443"/>
                    </a:cubicBezTo>
                    <a:cubicBezTo>
                      <a:pt x="87653" y="184532"/>
                      <a:pt x="86529" y="184561"/>
                      <a:pt x="85405" y="184561"/>
                    </a:cubicBezTo>
                    <a:cubicBezTo>
                      <a:pt x="61481" y="184561"/>
                      <a:pt x="39095" y="164896"/>
                      <a:pt x="34629" y="139168"/>
                    </a:cubicBezTo>
                    <a:cubicBezTo>
                      <a:pt x="32116" y="124707"/>
                      <a:pt x="36522" y="109507"/>
                      <a:pt x="46724" y="97441"/>
                    </a:cubicBezTo>
                    <a:cubicBezTo>
                      <a:pt x="56803" y="85541"/>
                      <a:pt x="70647" y="78721"/>
                      <a:pt x="84747" y="78721"/>
                    </a:cubicBezTo>
                    <a:cubicBezTo>
                      <a:pt x="84839" y="78721"/>
                      <a:pt x="84930" y="78721"/>
                      <a:pt x="85021" y="78722"/>
                    </a:cubicBezTo>
                    <a:cubicBezTo>
                      <a:pt x="88392" y="78722"/>
                      <a:pt x="91142" y="81472"/>
                      <a:pt x="91172" y="84873"/>
                    </a:cubicBezTo>
                    <a:lnTo>
                      <a:pt x="91349" y="108856"/>
                    </a:lnTo>
                    <a:cubicBezTo>
                      <a:pt x="91349" y="112641"/>
                      <a:pt x="88658" y="116013"/>
                      <a:pt x="84902" y="116545"/>
                    </a:cubicBezTo>
                    <a:cubicBezTo>
                      <a:pt x="77125" y="117580"/>
                      <a:pt x="71447" y="124441"/>
                      <a:pt x="71890" y="132277"/>
                    </a:cubicBezTo>
                    <a:cubicBezTo>
                      <a:pt x="72334" y="140114"/>
                      <a:pt x="78751" y="146295"/>
                      <a:pt x="86618" y="146443"/>
                    </a:cubicBezTo>
                    <a:cubicBezTo>
                      <a:pt x="86736" y="146445"/>
                      <a:pt x="86855" y="146446"/>
                      <a:pt x="86973" y="146446"/>
                    </a:cubicBezTo>
                    <a:cubicBezTo>
                      <a:pt x="91096" y="146446"/>
                      <a:pt x="94919" y="144946"/>
                      <a:pt x="97707" y="142243"/>
                    </a:cubicBezTo>
                    <a:cubicBezTo>
                      <a:pt x="100605" y="139434"/>
                      <a:pt x="102143" y="135619"/>
                      <a:pt x="102173" y="131390"/>
                    </a:cubicBezTo>
                    <a:cubicBezTo>
                      <a:pt x="102380" y="106047"/>
                      <a:pt x="102291" y="31790"/>
                      <a:pt x="102291" y="31051"/>
                    </a:cubicBezTo>
                    <a:cubicBezTo>
                      <a:pt x="102291" y="28419"/>
                      <a:pt x="103917" y="26083"/>
                      <a:pt x="106401" y="25196"/>
                    </a:cubicBezTo>
                    <a:cubicBezTo>
                      <a:pt x="107067" y="24956"/>
                      <a:pt x="107756" y="24836"/>
                      <a:pt x="108469" y="24836"/>
                    </a:cubicBezTo>
                    <a:close/>
                    <a:moveTo>
                      <a:pt x="33831" y="0"/>
                    </a:moveTo>
                    <a:cubicBezTo>
                      <a:pt x="15141" y="0"/>
                      <a:pt x="0" y="15141"/>
                      <a:pt x="0" y="33831"/>
                    </a:cubicBezTo>
                    <a:lnTo>
                      <a:pt x="0" y="175601"/>
                    </a:lnTo>
                    <a:cubicBezTo>
                      <a:pt x="0" y="194261"/>
                      <a:pt x="15141" y="209402"/>
                      <a:pt x="33831" y="209402"/>
                    </a:cubicBezTo>
                    <a:lnTo>
                      <a:pt x="175601" y="209402"/>
                    </a:lnTo>
                    <a:cubicBezTo>
                      <a:pt x="194261" y="209402"/>
                      <a:pt x="209402" y="194261"/>
                      <a:pt x="209402" y="175601"/>
                    </a:cubicBezTo>
                    <a:lnTo>
                      <a:pt x="209402" y="33831"/>
                    </a:lnTo>
                    <a:cubicBezTo>
                      <a:pt x="209402" y="15141"/>
                      <a:pt x="194261" y="0"/>
                      <a:pt x="175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33" name="Freeform 5">
            <a:extLst>
              <a:ext uri="{FF2B5EF4-FFF2-40B4-BE49-F238E27FC236}">
                <a16:creationId xmlns:a16="http://schemas.microsoft.com/office/drawing/2014/main" id="{BD376F6C-2E37-4D4A-AF53-E8E0153A1257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4" name="Google Shape;1776;p76">
            <a:extLst>
              <a:ext uri="{FF2B5EF4-FFF2-40B4-BE49-F238E27FC236}">
                <a16:creationId xmlns:a16="http://schemas.microsoft.com/office/drawing/2014/main" id="{51810E5B-2208-4503-A45D-7ED5B7273697}"/>
              </a:ext>
            </a:extLst>
          </p:cNvPr>
          <p:cNvSpPr txBox="1">
            <a:spLocks/>
          </p:cNvSpPr>
          <p:nvPr/>
        </p:nvSpPr>
        <p:spPr>
          <a:xfrm>
            <a:off x="1557973" y="2140027"/>
            <a:ext cx="291017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2000" dirty="0">
                <a:solidFill>
                  <a:srgbClr val="526A19"/>
                </a:solidFill>
                <a:cs typeface="B Nazanin" panose="00000400000000000000" pitchFamily="2" charset="-78"/>
              </a:rPr>
              <a:t>قالب پاورپوینت زیست شناسی قابل ویرایش می باشد</a:t>
            </a:r>
            <a:endParaRPr lang="en-US" sz="2000" dirty="0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4033F4B-E109-EB45-07E1-16AA5FF8990B}"/>
              </a:ext>
            </a:extLst>
          </p:cNvPr>
          <p:cNvGrpSpPr/>
          <p:nvPr/>
        </p:nvGrpSpPr>
        <p:grpSpPr>
          <a:xfrm>
            <a:off x="5732463" y="577850"/>
            <a:ext cx="2757488" cy="4144963"/>
            <a:chOff x="5732463" y="577850"/>
            <a:chExt cx="2757488" cy="414496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E76F9B9-0DD9-8907-424D-63F9874D2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941388"/>
              <a:ext cx="1406525" cy="2928938"/>
            </a:xfrm>
            <a:custGeom>
              <a:avLst/>
              <a:gdLst>
                <a:gd name="T0" fmla="*/ 159 w 313"/>
                <a:gd name="T1" fmla="*/ 126 h 652"/>
                <a:gd name="T2" fmla="*/ 193 w 313"/>
                <a:gd name="T3" fmla="*/ 155 h 652"/>
                <a:gd name="T4" fmla="*/ 198 w 313"/>
                <a:gd name="T5" fmla="*/ 153 h 652"/>
                <a:gd name="T6" fmla="*/ 214 w 313"/>
                <a:gd name="T7" fmla="*/ 124 h 652"/>
                <a:gd name="T8" fmla="*/ 237 w 313"/>
                <a:gd name="T9" fmla="*/ 84 h 652"/>
                <a:gd name="T10" fmla="*/ 265 w 313"/>
                <a:gd name="T11" fmla="*/ 42 h 652"/>
                <a:gd name="T12" fmla="*/ 298 w 313"/>
                <a:gd name="T13" fmla="*/ 0 h 652"/>
                <a:gd name="T14" fmla="*/ 274 w 313"/>
                <a:gd name="T15" fmla="*/ 47 h 652"/>
                <a:gd name="T16" fmla="*/ 249 w 313"/>
                <a:gd name="T17" fmla="*/ 105 h 652"/>
                <a:gd name="T18" fmla="*/ 232 w 313"/>
                <a:gd name="T19" fmla="*/ 148 h 652"/>
                <a:gd name="T20" fmla="*/ 226 w 313"/>
                <a:gd name="T21" fmla="*/ 166 h 652"/>
                <a:gd name="T22" fmla="*/ 230 w 313"/>
                <a:gd name="T23" fmla="*/ 172 h 652"/>
                <a:gd name="T24" fmla="*/ 277 w 313"/>
                <a:gd name="T25" fmla="*/ 177 h 652"/>
                <a:gd name="T26" fmla="*/ 281 w 313"/>
                <a:gd name="T27" fmla="*/ 178 h 652"/>
                <a:gd name="T28" fmla="*/ 277 w 313"/>
                <a:gd name="T29" fmla="*/ 181 h 652"/>
                <a:gd name="T30" fmla="*/ 244 w 313"/>
                <a:gd name="T31" fmla="*/ 187 h 652"/>
                <a:gd name="T32" fmla="*/ 222 w 313"/>
                <a:gd name="T33" fmla="*/ 191 h 652"/>
                <a:gd name="T34" fmla="*/ 217 w 313"/>
                <a:gd name="T35" fmla="*/ 195 h 652"/>
                <a:gd name="T36" fmla="*/ 212 w 313"/>
                <a:gd name="T37" fmla="*/ 213 h 652"/>
                <a:gd name="T38" fmla="*/ 196 w 313"/>
                <a:gd name="T39" fmla="*/ 272 h 652"/>
                <a:gd name="T40" fmla="*/ 185 w 313"/>
                <a:gd name="T41" fmla="*/ 330 h 652"/>
                <a:gd name="T42" fmla="*/ 175 w 313"/>
                <a:gd name="T43" fmla="*/ 401 h 652"/>
                <a:gd name="T44" fmla="*/ 170 w 313"/>
                <a:gd name="T45" fmla="*/ 537 h 652"/>
                <a:gd name="T46" fmla="*/ 171 w 313"/>
                <a:gd name="T47" fmla="*/ 552 h 652"/>
                <a:gd name="T48" fmla="*/ 173 w 313"/>
                <a:gd name="T49" fmla="*/ 568 h 652"/>
                <a:gd name="T50" fmla="*/ 174 w 313"/>
                <a:gd name="T51" fmla="*/ 584 h 652"/>
                <a:gd name="T52" fmla="*/ 179 w 313"/>
                <a:gd name="T53" fmla="*/ 589 h 652"/>
                <a:gd name="T54" fmla="*/ 195 w 313"/>
                <a:gd name="T55" fmla="*/ 588 h 652"/>
                <a:gd name="T56" fmla="*/ 252 w 313"/>
                <a:gd name="T57" fmla="*/ 592 h 652"/>
                <a:gd name="T58" fmla="*/ 308 w 313"/>
                <a:gd name="T59" fmla="*/ 602 h 652"/>
                <a:gd name="T60" fmla="*/ 313 w 313"/>
                <a:gd name="T61" fmla="*/ 604 h 652"/>
                <a:gd name="T62" fmla="*/ 308 w 313"/>
                <a:gd name="T63" fmla="*/ 607 h 652"/>
                <a:gd name="T64" fmla="*/ 236 w 313"/>
                <a:gd name="T65" fmla="*/ 619 h 652"/>
                <a:gd name="T66" fmla="*/ 164 w 313"/>
                <a:gd name="T67" fmla="*/ 634 h 652"/>
                <a:gd name="T68" fmla="*/ 70 w 313"/>
                <a:gd name="T69" fmla="*/ 650 h 652"/>
                <a:gd name="T70" fmla="*/ 27 w 313"/>
                <a:gd name="T71" fmla="*/ 648 h 652"/>
                <a:gd name="T72" fmla="*/ 4 w 313"/>
                <a:gd name="T73" fmla="*/ 646 h 652"/>
                <a:gd name="T74" fmla="*/ 0 w 313"/>
                <a:gd name="T75" fmla="*/ 644 h 652"/>
                <a:gd name="T76" fmla="*/ 3 w 313"/>
                <a:gd name="T77" fmla="*/ 641 h 652"/>
                <a:gd name="T78" fmla="*/ 34 w 313"/>
                <a:gd name="T79" fmla="*/ 629 h 652"/>
                <a:gd name="T80" fmla="*/ 97 w 313"/>
                <a:gd name="T81" fmla="*/ 606 h 652"/>
                <a:gd name="T82" fmla="*/ 101 w 313"/>
                <a:gd name="T83" fmla="*/ 599 h 652"/>
                <a:gd name="T84" fmla="*/ 100 w 313"/>
                <a:gd name="T85" fmla="*/ 574 h 652"/>
                <a:gd name="T86" fmla="*/ 101 w 313"/>
                <a:gd name="T87" fmla="*/ 567 h 652"/>
                <a:gd name="T88" fmla="*/ 102 w 313"/>
                <a:gd name="T89" fmla="*/ 558 h 652"/>
                <a:gd name="T90" fmla="*/ 102 w 313"/>
                <a:gd name="T91" fmla="*/ 538 h 652"/>
                <a:gd name="T92" fmla="*/ 106 w 313"/>
                <a:gd name="T93" fmla="*/ 530 h 652"/>
                <a:gd name="T94" fmla="*/ 128 w 313"/>
                <a:gd name="T95" fmla="*/ 508 h 652"/>
                <a:gd name="T96" fmla="*/ 129 w 313"/>
                <a:gd name="T97" fmla="*/ 492 h 652"/>
                <a:gd name="T98" fmla="*/ 111 w 313"/>
                <a:gd name="T99" fmla="*/ 474 h 652"/>
                <a:gd name="T100" fmla="*/ 107 w 313"/>
                <a:gd name="T101" fmla="*/ 468 h 652"/>
                <a:gd name="T102" fmla="*/ 111 w 313"/>
                <a:gd name="T103" fmla="*/ 425 h 652"/>
                <a:gd name="T104" fmla="*/ 126 w 313"/>
                <a:gd name="T105" fmla="*/ 351 h 652"/>
                <a:gd name="T106" fmla="*/ 149 w 313"/>
                <a:gd name="T107" fmla="*/ 270 h 652"/>
                <a:gd name="T108" fmla="*/ 175 w 313"/>
                <a:gd name="T109" fmla="*/ 203 h 652"/>
                <a:gd name="T110" fmla="*/ 185 w 313"/>
                <a:gd name="T111" fmla="*/ 180 h 652"/>
                <a:gd name="T112" fmla="*/ 185 w 313"/>
                <a:gd name="T113" fmla="*/ 175 h 652"/>
                <a:gd name="T114" fmla="*/ 154 w 313"/>
                <a:gd name="T115" fmla="*/ 128 h 652"/>
                <a:gd name="T116" fmla="*/ 152 w 313"/>
                <a:gd name="T117" fmla="*/ 124 h 652"/>
                <a:gd name="T118" fmla="*/ 152 w 313"/>
                <a:gd name="T119" fmla="*/ 121 h 652"/>
                <a:gd name="T120" fmla="*/ 155 w 313"/>
                <a:gd name="T121" fmla="*/ 122 h 652"/>
                <a:gd name="T122" fmla="*/ 159 w 313"/>
                <a:gd name="T123" fmla="*/ 12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3" h="652">
                  <a:moveTo>
                    <a:pt x="159" y="126"/>
                  </a:moveTo>
                  <a:cubicBezTo>
                    <a:pt x="170" y="135"/>
                    <a:pt x="181" y="145"/>
                    <a:pt x="193" y="155"/>
                  </a:cubicBezTo>
                  <a:cubicBezTo>
                    <a:pt x="196" y="157"/>
                    <a:pt x="197" y="156"/>
                    <a:pt x="198" y="153"/>
                  </a:cubicBezTo>
                  <a:cubicBezTo>
                    <a:pt x="204" y="144"/>
                    <a:pt x="209" y="134"/>
                    <a:pt x="214" y="124"/>
                  </a:cubicBezTo>
                  <a:cubicBezTo>
                    <a:pt x="221" y="111"/>
                    <a:pt x="229" y="97"/>
                    <a:pt x="237" y="84"/>
                  </a:cubicBezTo>
                  <a:cubicBezTo>
                    <a:pt x="246" y="70"/>
                    <a:pt x="256" y="56"/>
                    <a:pt x="265" y="42"/>
                  </a:cubicBezTo>
                  <a:cubicBezTo>
                    <a:pt x="276" y="27"/>
                    <a:pt x="286" y="13"/>
                    <a:pt x="298" y="0"/>
                  </a:cubicBezTo>
                  <a:cubicBezTo>
                    <a:pt x="290" y="16"/>
                    <a:pt x="282" y="31"/>
                    <a:pt x="274" y="47"/>
                  </a:cubicBezTo>
                  <a:cubicBezTo>
                    <a:pt x="265" y="66"/>
                    <a:pt x="257" y="85"/>
                    <a:pt x="249" y="105"/>
                  </a:cubicBezTo>
                  <a:cubicBezTo>
                    <a:pt x="243" y="119"/>
                    <a:pt x="238" y="133"/>
                    <a:pt x="232" y="148"/>
                  </a:cubicBezTo>
                  <a:cubicBezTo>
                    <a:pt x="230" y="154"/>
                    <a:pt x="228" y="160"/>
                    <a:pt x="226" y="166"/>
                  </a:cubicBezTo>
                  <a:cubicBezTo>
                    <a:pt x="224" y="170"/>
                    <a:pt x="225" y="171"/>
                    <a:pt x="230" y="172"/>
                  </a:cubicBezTo>
                  <a:cubicBezTo>
                    <a:pt x="246" y="173"/>
                    <a:pt x="261" y="175"/>
                    <a:pt x="277" y="177"/>
                  </a:cubicBezTo>
                  <a:cubicBezTo>
                    <a:pt x="278" y="177"/>
                    <a:pt x="281" y="176"/>
                    <a:pt x="281" y="178"/>
                  </a:cubicBezTo>
                  <a:cubicBezTo>
                    <a:pt x="280" y="180"/>
                    <a:pt x="278" y="180"/>
                    <a:pt x="277" y="181"/>
                  </a:cubicBezTo>
                  <a:cubicBezTo>
                    <a:pt x="266" y="183"/>
                    <a:pt x="255" y="185"/>
                    <a:pt x="244" y="187"/>
                  </a:cubicBezTo>
                  <a:cubicBezTo>
                    <a:pt x="237" y="188"/>
                    <a:pt x="230" y="190"/>
                    <a:pt x="222" y="191"/>
                  </a:cubicBezTo>
                  <a:cubicBezTo>
                    <a:pt x="219" y="191"/>
                    <a:pt x="218" y="193"/>
                    <a:pt x="217" y="195"/>
                  </a:cubicBezTo>
                  <a:cubicBezTo>
                    <a:pt x="216" y="201"/>
                    <a:pt x="214" y="207"/>
                    <a:pt x="212" y="213"/>
                  </a:cubicBezTo>
                  <a:cubicBezTo>
                    <a:pt x="206" y="232"/>
                    <a:pt x="201" y="252"/>
                    <a:pt x="196" y="272"/>
                  </a:cubicBezTo>
                  <a:cubicBezTo>
                    <a:pt x="192" y="291"/>
                    <a:pt x="188" y="311"/>
                    <a:pt x="185" y="330"/>
                  </a:cubicBezTo>
                  <a:cubicBezTo>
                    <a:pt x="181" y="354"/>
                    <a:pt x="178" y="377"/>
                    <a:pt x="175" y="401"/>
                  </a:cubicBezTo>
                  <a:cubicBezTo>
                    <a:pt x="171" y="446"/>
                    <a:pt x="169" y="491"/>
                    <a:pt x="170" y="537"/>
                  </a:cubicBezTo>
                  <a:cubicBezTo>
                    <a:pt x="170" y="542"/>
                    <a:pt x="169" y="547"/>
                    <a:pt x="171" y="552"/>
                  </a:cubicBezTo>
                  <a:cubicBezTo>
                    <a:pt x="172" y="557"/>
                    <a:pt x="173" y="562"/>
                    <a:pt x="173" y="568"/>
                  </a:cubicBezTo>
                  <a:cubicBezTo>
                    <a:pt x="173" y="573"/>
                    <a:pt x="173" y="579"/>
                    <a:pt x="174" y="584"/>
                  </a:cubicBezTo>
                  <a:cubicBezTo>
                    <a:pt x="174" y="588"/>
                    <a:pt x="176" y="589"/>
                    <a:pt x="179" y="589"/>
                  </a:cubicBezTo>
                  <a:cubicBezTo>
                    <a:pt x="185" y="588"/>
                    <a:pt x="190" y="588"/>
                    <a:pt x="195" y="588"/>
                  </a:cubicBezTo>
                  <a:cubicBezTo>
                    <a:pt x="214" y="587"/>
                    <a:pt x="233" y="590"/>
                    <a:pt x="252" y="592"/>
                  </a:cubicBezTo>
                  <a:cubicBezTo>
                    <a:pt x="271" y="595"/>
                    <a:pt x="289" y="599"/>
                    <a:pt x="308" y="602"/>
                  </a:cubicBezTo>
                  <a:cubicBezTo>
                    <a:pt x="310" y="602"/>
                    <a:pt x="313" y="602"/>
                    <a:pt x="313" y="604"/>
                  </a:cubicBezTo>
                  <a:cubicBezTo>
                    <a:pt x="313" y="607"/>
                    <a:pt x="310" y="607"/>
                    <a:pt x="308" y="607"/>
                  </a:cubicBezTo>
                  <a:cubicBezTo>
                    <a:pt x="284" y="610"/>
                    <a:pt x="260" y="614"/>
                    <a:pt x="236" y="619"/>
                  </a:cubicBezTo>
                  <a:cubicBezTo>
                    <a:pt x="212" y="623"/>
                    <a:pt x="188" y="629"/>
                    <a:pt x="164" y="634"/>
                  </a:cubicBezTo>
                  <a:cubicBezTo>
                    <a:pt x="133" y="640"/>
                    <a:pt x="102" y="648"/>
                    <a:pt x="70" y="650"/>
                  </a:cubicBezTo>
                  <a:cubicBezTo>
                    <a:pt x="56" y="652"/>
                    <a:pt x="41" y="651"/>
                    <a:pt x="27" y="648"/>
                  </a:cubicBezTo>
                  <a:cubicBezTo>
                    <a:pt x="19" y="647"/>
                    <a:pt x="11" y="645"/>
                    <a:pt x="4" y="646"/>
                  </a:cubicBezTo>
                  <a:cubicBezTo>
                    <a:pt x="2" y="646"/>
                    <a:pt x="0" y="646"/>
                    <a:pt x="0" y="644"/>
                  </a:cubicBezTo>
                  <a:cubicBezTo>
                    <a:pt x="0" y="642"/>
                    <a:pt x="1" y="642"/>
                    <a:pt x="3" y="641"/>
                  </a:cubicBezTo>
                  <a:cubicBezTo>
                    <a:pt x="13" y="636"/>
                    <a:pt x="23" y="633"/>
                    <a:pt x="34" y="629"/>
                  </a:cubicBezTo>
                  <a:cubicBezTo>
                    <a:pt x="54" y="620"/>
                    <a:pt x="75" y="613"/>
                    <a:pt x="97" y="606"/>
                  </a:cubicBezTo>
                  <a:cubicBezTo>
                    <a:pt x="100" y="605"/>
                    <a:pt x="101" y="603"/>
                    <a:pt x="101" y="599"/>
                  </a:cubicBezTo>
                  <a:cubicBezTo>
                    <a:pt x="102" y="591"/>
                    <a:pt x="100" y="582"/>
                    <a:pt x="100" y="574"/>
                  </a:cubicBezTo>
                  <a:cubicBezTo>
                    <a:pt x="101" y="572"/>
                    <a:pt x="100" y="569"/>
                    <a:pt x="101" y="567"/>
                  </a:cubicBezTo>
                  <a:cubicBezTo>
                    <a:pt x="102" y="564"/>
                    <a:pt x="102" y="561"/>
                    <a:pt x="102" y="558"/>
                  </a:cubicBezTo>
                  <a:cubicBezTo>
                    <a:pt x="102" y="552"/>
                    <a:pt x="102" y="545"/>
                    <a:pt x="102" y="538"/>
                  </a:cubicBezTo>
                  <a:cubicBezTo>
                    <a:pt x="102" y="535"/>
                    <a:pt x="103" y="532"/>
                    <a:pt x="106" y="530"/>
                  </a:cubicBezTo>
                  <a:cubicBezTo>
                    <a:pt x="113" y="523"/>
                    <a:pt x="121" y="515"/>
                    <a:pt x="128" y="508"/>
                  </a:cubicBezTo>
                  <a:cubicBezTo>
                    <a:pt x="134" y="502"/>
                    <a:pt x="134" y="498"/>
                    <a:pt x="129" y="492"/>
                  </a:cubicBezTo>
                  <a:cubicBezTo>
                    <a:pt x="123" y="486"/>
                    <a:pt x="117" y="479"/>
                    <a:pt x="111" y="474"/>
                  </a:cubicBezTo>
                  <a:cubicBezTo>
                    <a:pt x="109" y="472"/>
                    <a:pt x="107" y="470"/>
                    <a:pt x="107" y="468"/>
                  </a:cubicBezTo>
                  <a:cubicBezTo>
                    <a:pt x="107" y="454"/>
                    <a:pt x="109" y="439"/>
                    <a:pt x="111" y="425"/>
                  </a:cubicBezTo>
                  <a:cubicBezTo>
                    <a:pt x="115" y="401"/>
                    <a:pt x="120" y="376"/>
                    <a:pt x="126" y="351"/>
                  </a:cubicBezTo>
                  <a:cubicBezTo>
                    <a:pt x="132" y="324"/>
                    <a:pt x="140" y="297"/>
                    <a:pt x="149" y="270"/>
                  </a:cubicBezTo>
                  <a:cubicBezTo>
                    <a:pt x="157" y="247"/>
                    <a:pt x="166" y="225"/>
                    <a:pt x="175" y="203"/>
                  </a:cubicBezTo>
                  <a:cubicBezTo>
                    <a:pt x="178" y="195"/>
                    <a:pt x="182" y="187"/>
                    <a:pt x="185" y="180"/>
                  </a:cubicBezTo>
                  <a:cubicBezTo>
                    <a:pt x="186" y="178"/>
                    <a:pt x="186" y="177"/>
                    <a:pt x="185" y="175"/>
                  </a:cubicBezTo>
                  <a:cubicBezTo>
                    <a:pt x="175" y="159"/>
                    <a:pt x="164" y="144"/>
                    <a:pt x="154" y="128"/>
                  </a:cubicBezTo>
                  <a:cubicBezTo>
                    <a:pt x="153" y="127"/>
                    <a:pt x="152" y="125"/>
                    <a:pt x="152" y="124"/>
                  </a:cubicBezTo>
                  <a:cubicBezTo>
                    <a:pt x="151" y="123"/>
                    <a:pt x="151" y="122"/>
                    <a:pt x="152" y="121"/>
                  </a:cubicBezTo>
                  <a:cubicBezTo>
                    <a:pt x="153" y="121"/>
                    <a:pt x="154" y="121"/>
                    <a:pt x="155" y="122"/>
                  </a:cubicBezTo>
                  <a:cubicBezTo>
                    <a:pt x="156" y="123"/>
                    <a:pt x="157" y="124"/>
                    <a:pt x="159" y="126"/>
                  </a:cubicBezTo>
                  <a:close/>
                </a:path>
              </a:pathLst>
            </a:custGeom>
            <a:solidFill>
              <a:srgbClr val="9BC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C46FC9F-BFFC-6E98-7419-84E42B22C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3421063"/>
              <a:ext cx="1489075" cy="665163"/>
            </a:xfrm>
            <a:custGeom>
              <a:avLst/>
              <a:gdLst>
                <a:gd name="T0" fmla="*/ 111 w 331"/>
                <a:gd name="T1" fmla="*/ 14 h 148"/>
                <a:gd name="T2" fmla="*/ 112 w 331"/>
                <a:gd name="T3" fmla="*/ 49 h 148"/>
                <a:gd name="T4" fmla="*/ 108 w 331"/>
                <a:gd name="T5" fmla="*/ 55 h 148"/>
                <a:gd name="T6" fmla="*/ 58 w 331"/>
                <a:gd name="T7" fmla="*/ 73 h 148"/>
                <a:gd name="T8" fmla="*/ 14 w 331"/>
                <a:gd name="T9" fmla="*/ 89 h 148"/>
                <a:gd name="T10" fmla="*/ 9 w 331"/>
                <a:gd name="T11" fmla="*/ 92 h 148"/>
                <a:gd name="T12" fmla="*/ 49 w 331"/>
                <a:gd name="T13" fmla="*/ 97 h 148"/>
                <a:gd name="T14" fmla="*/ 88 w 331"/>
                <a:gd name="T15" fmla="*/ 96 h 148"/>
                <a:gd name="T16" fmla="*/ 138 w 331"/>
                <a:gd name="T17" fmla="*/ 88 h 148"/>
                <a:gd name="T18" fmla="*/ 198 w 331"/>
                <a:gd name="T19" fmla="*/ 74 h 148"/>
                <a:gd name="T20" fmla="*/ 265 w 331"/>
                <a:gd name="T21" fmla="*/ 62 h 148"/>
                <a:gd name="T22" fmla="*/ 317 w 331"/>
                <a:gd name="T23" fmla="*/ 54 h 148"/>
                <a:gd name="T24" fmla="*/ 322 w 331"/>
                <a:gd name="T25" fmla="*/ 52 h 148"/>
                <a:gd name="T26" fmla="*/ 299 w 331"/>
                <a:gd name="T27" fmla="*/ 48 h 148"/>
                <a:gd name="T28" fmla="*/ 260 w 331"/>
                <a:gd name="T29" fmla="*/ 42 h 148"/>
                <a:gd name="T30" fmla="*/ 188 w 331"/>
                <a:gd name="T31" fmla="*/ 38 h 148"/>
                <a:gd name="T32" fmla="*/ 181 w 331"/>
                <a:gd name="T33" fmla="*/ 32 h 148"/>
                <a:gd name="T34" fmla="*/ 180 w 331"/>
                <a:gd name="T35" fmla="*/ 5 h 148"/>
                <a:gd name="T36" fmla="*/ 180 w 331"/>
                <a:gd name="T37" fmla="*/ 0 h 148"/>
                <a:gd name="T38" fmla="*/ 249 w 331"/>
                <a:gd name="T39" fmla="*/ 9 h 148"/>
                <a:gd name="T40" fmla="*/ 326 w 331"/>
                <a:gd name="T41" fmla="*/ 48 h 148"/>
                <a:gd name="T42" fmla="*/ 327 w 331"/>
                <a:gd name="T43" fmla="*/ 50 h 148"/>
                <a:gd name="T44" fmla="*/ 328 w 331"/>
                <a:gd name="T45" fmla="*/ 58 h 148"/>
                <a:gd name="T46" fmla="*/ 252 w 331"/>
                <a:gd name="T47" fmla="*/ 123 h 148"/>
                <a:gd name="T48" fmla="*/ 148 w 331"/>
                <a:gd name="T49" fmla="*/ 148 h 148"/>
                <a:gd name="T50" fmla="*/ 24 w 331"/>
                <a:gd name="T51" fmla="*/ 108 h 148"/>
                <a:gd name="T52" fmla="*/ 23 w 331"/>
                <a:gd name="T53" fmla="*/ 108 h 148"/>
                <a:gd name="T54" fmla="*/ 17 w 331"/>
                <a:gd name="T55" fmla="*/ 105 h 148"/>
                <a:gd name="T56" fmla="*/ 5 w 331"/>
                <a:gd name="T57" fmla="*/ 94 h 148"/>
                <a:gd name="T58" fmla="*/ 2 w 331"/>
                <a:gd name="T59" fmla="*/ 89 h 148"/>
                <a:gd name="T60" fmla="*/ 33 w 331"/>
                <a:gd name="T61" fmla="*/ 56 h 148"/>
                <a:gd name="T62" fmla="*/ 110 w 331"/>
                <a:gd name="T63" fmla="*/ 12 h 148"/>
                <a:gd name="T64" fmla="*/ 111 w 331"/>
                <a:gd name="T65" fmla="*/ 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148">
                  <a:moveTo>
                    <a:pt x="111" y="14"/>
                  </a:moveTo>
                  <a:cubicBezTo>
                    <a:pt x="110" y="26"/>
                    <a:pt x="112" y="37"/>
                    <a:pt x="112" y="49"/>
                  </a:cubicBezTo>
                  <a:cubicBezTo>
                    <a:pt x="112" y="53"/>
                    <a:pt x="111" y="54"/>
                    <a:pt x="108" y="55"/>
                  </a:cubicBezTo>
                  <a:cubicBezTo>
                    <a:pt x="91" y="60"/>
                    <a:pt x="74" y="66"/>
                    <a:pt x="58" y="73"/>
                  </a:cubicBezTo>
                  <a:cubicBezTo>
                    <a:pt x="43" y="78"/>
                    <a:pt x="29" y="84"/>
                    <a:pt x="14" y="89"/>
                  </a:cubicBezTo>
                  <a:cubicBezTo>
                    <a:pt x="13" y="90"/>
                    <a:pt x="11" y="91"/>
                    <a:pt x="9" y="92"/>
                  </a:cubicBezTo>
                  <a:cubicBezTo>
                    <a:pt x="23" y="92"/>
                    <a:pt x="36" y="95"/>
                    <a:pt x="49" y="97"/>
                  </a:cubicBezTo>
                  <a:cubicBezTo>
                    <a:pt x="62" y="98"/>
                    <a:pt x="75" y="98"/>
                    <a:pt x="88" y="96"/>
                  </a:cubicBezTo>
                  <a:cubicBezTo>
                    <a:pt x="105" y="94"/>
                    <a:pt x="121" y="91"/>
                    <a:pt x="138" y="88"/>
                  </a:cubicBezTo>
                  <a:cubicBezTo>
                    <a:pt x="158" y="83"/>
                    <a:pt x="178" y="79"/>
                    <a:pt x="198" y="74"/>
                  </a:cubicBezTo>
                  <a:cubicBezTo>
                    <a:pt x="221" y="70"/>
                    <a:pt x="243" y="65"/>
                    <a:pt x="265" y="62"/>
                  </a:cubicBezTo>
                  <a:cubicBezTo>
                    <a:pt x="283" y="59"/>
                    <a:pt x="300" y="56"/>
                    <a:pt x="317" y="54"/>
                  </a:cubicBezTo>
                  <a:cubicBezTo>
                    <a:pt x="319" y="54"/>
                    <a:pt x="320" y="54"/>
                    <a:pt x="322" y="52"/>
                  </a:cubicBezTo>
                  <a:cubicBezTo>
                    <a:pt x="314" y="51"/>
                    <a:pt x="306" y="49"/>
                    <a:pt x="299" y="48"/>
                  </a:cubicBezTo>
                  <a:cubicBezTo>
                    <a:pt x="286" y="46"/>
                    <a:pt x="273" y="44"/>
                    <a:pt x="260" y="42"/>
                  </a:cubicBezTo>
                  <a:cubicBezTo>
                    <a:pt x="236" y="38"/>
                    <a:pt x="212" y="36"/>
                    <a:pt x="188" y="38"/>
                  </a:cubicBezTo>
                  <a:cubicBezTo>
                    <a:pt x="182" y="39"/>
                    <a:pt x="182" y="38"/>
                    <a:pt x="181" y="32"/>
                  </a:cubicBezTo>
                  <a:cubicBezTo>
                    <a:pt x="180" y="23"/>
                    <a:pt x="181" y="14"/>
                    <a:pt x="180" y="5"/>
                  </a:cubicBezTo>
                  <a:cubicBezTo>
                    <a:pt x="179" y="3"/>
                    <a:pt x="179" y="1"/>
                    <a:pt x="180" y="0"/>
                  </a:cubicBezTo>
                  <a:cubicBezTo>
                    <a:pt x="204" y="0"/>
                    <a:pt x="226" y="3"/>
                    <a:pt x="249" y="9"/>
                  </a:cubicBezTo>
                  <a:cubicBezTo>
                    <a:pt x="277" y="17"/>
                    <a:pt x="303" y="31"/>
                    <a:pt x="326" y="48"/>
                  </a:cubicBezTo>
                  <a:cubicBezTo>
                    <a:pt x="326" y="49"/>
                    <a:pt x="327" y="49"/>
                    <a:pt x="327" y="50"/>
                  </a:cubicBezTo>
                  <a:cubicBezTo>
                    <a:pt x="331" y="52"/>
                    <a:pt x="331" y="54"/>
                    <a:pt x="328" y="58"/>
                  </a:cubicBezTo>
                  <a:cubicBezTo>
                    <a:pt x="308" y="85"/>
                    <a:pt x="283" y="107"/>
                    <a:pt x="252" y="123"/>
                  </a:cubicBezTo>
                  <a:cubicBezTo>
                    <a:pt x="220" y="140"/>
                    <a:pt x="185" y="148"/>
                    <a:pt x="148" y="148"/>
                  </a:cubicBezTo>
                  <a:cubicBezTo>
                    <a:pt x="103" y="148"/>
                    <a:pt x="62" y="134"/>
                    <a:pt x="24" y="108"/>
                  </a:cubicBezTo>
                  <a:cubicBezTo>
                    <a:pt x="24" y="108"/>
                    <a:pt x="24" y="108"/>
                    <a:pt x="23" y="108"/>
                  </a:cubicBezTo>
                  <a:cubicBezTo>
                    <a:pt x="21" y="108"/>
                    <a:pt x="19" y="106"/>
                    <a:pt x="17" y="105"/>
                  </a:cubicBezTo>
                  <a:cubicBezTo>
                    <a:pt x="13" y="101"/>
                    <a:pt x="9" y="98"/>
                    <a:pt x="5" y="94"/>
                  </a:cubicBezTo>
                  <a:cubicBezTo>
                    <a:pt x="3" y="93"/>
                    <a:pt x="0" y="92"/>
                    <a:pt x="2" y="89"/>
                  </a:cubicBezTo>
                  <a:cubicBezTo>
                    <a:pt x="12" y="77"/>
                    <a:pt x="22" y="66"/>
                    <a:pt x="33" y="56"/>
                  </a:cubicBezTo>
                  <a:cubicBezTo>
                    <a:pt x="56" y="37"/>
                    <a:pt x="81" y="22"/>
                    <a:pt x="110" y="12"/>
                  </a:cubicBezTo>
                  <a:cubicBezTo>
                    <a:pt x="111" y="12"/>
                    <a:pt x="111" y="13"/>
                    <a:pt x="111" y="14"/>
                  </a:cubicBezTo>
                  <a:close/>
                </a:path>
              </a:pathLst>
            </a:custGeom>
            <a:solidFill>
              <a:srgbClr val="916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E2DF65C-6A5E-A519-9539-2647C36DD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463" y="3821113"/>
              <a:ext cx="427038" cy="901700"/>
            </a:xfrm>
            <a:custGeom>
              <a:avLst/>
              <a:gdLst>
                <a:gd name="T0" fmla="*/ 74 w 95"/>
                <a:gd name="T1" fmla="*/ 0 h 201"/>
                <a:gd name="T2" fmla="*/ 85 w 95"/>
                <a:gd name="T3" fmla="*/ 11 h 201"/>
                <a:gd name="T4" fmla="*/ 95 w 95"/>
                <a:gd name="T5" fmla="*/ 19 h 201"/>
                <a:gd name="T6" fmla="*/ 71 w 95"/>
                <a:gd name="T7" fmla="*/ 50 h 201"/>
                <a:gd name="T8" fmla="*/ 65 w 95"/>
                <a:gd name="T9" fmla="*/ 81 h 201"/>
                <a:gd name="T10" fmla="*/ 62 w 95"/>
                <a:gd name="T11" fmla="*/ 137 h 201"/>
                <a:gd name="T12" fmla="*/ 56 w 95"/>
                <a:gd name="T13" fmla="*/ 161 h 201"/>
                <a:gd name="T14" fmla="*/ 31 w 95"/>
                <a:gd name="T15" fmla="*/ 192 h 201"/>
                <a:gd name="T16" fmla="*/ 0 w 95"/>
                <a:gd name="T17" fmla="*/ 201 h 201"/>
                <a:gd name="T18" fmla="*/ 13 w 95"/>
                <a:gd name="T19" fmla="*/ 190 h 201"/>
                <a:gd name="T20" fmla="*/ 37 w 95"/>
                <a:gd name="T21" fmla="*/ 142 h 201"/>
                <a:gd name="T22" fmla="*/ 38 w 95"/>
                <a:gd name="T23" fmla="*/ 91 h 201"/>
                <a:gd name="T24" fmla="*/ 42 w 95"/>
                <a:gd name="T25" fmla="*/ 52 h 201"/>
                <a:gd name="T26" fmla="*/ 60 w 95"/>
                <a:gd name="T27" fmla="*/ 16 h 201"/>
                <a:gd name="T28" fmla="*/ 74 w 95"/>
                <a:gd name="T2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01">
                  <a:moveTo>
                    <a:pt x="74" y="0"/>
                  </a:moveTo>
                  <a:cubicBezTo>
                    <a:pt x="76" y="5"/>
                    <a:pt x="81" y="7"/>
                    <a:pt x="85" y="11"/>
                  </a:cubicBezTo>
                  <a:cubicBezTo>
                    <a:pt x="88" y="14"/>
                    <a:pt x="92" y="16"/>
                    <a:pt x="95" y="19"/>
                  </a:cubicBezTo>
                  <a:cubicBezTo>
                    <a:pt x="85" y="27"/>
                    <a:pt x="76" y="37"/>
                    <a:pt x="71" y="50"/>
                  </a:cubicBezTo>
                  <a:cubicBezTo>
                    <a:pt x="68" y="60"/>
                    <a:pt x="66" y="71"/>
                    <a:pt x="65" y="81"/>
                  </a:cubicBezTo>
                  <a:cubicBezTo>
                    <a:pt x="64" y="100"/>
                    <a:pt x="64" y="118"/>
                    <a:pt x="62" y="137"/>
                  </a:cubicBezTo>
                  <a:cubicBezTo>
                    <a:pt x="61" y="145"/>
                    <a:pt x="59" y="153"/>
                    <a:pt x="56" y="161"/>
                  </a:cubicBezTo>
                  <a:cubicBezTo>
                    <a:pt x="51" y="174"/>
                    <a:pt x="42" y="184"/>
                    <a:pt x="31" y="192"/>
                  </a:cubicBezTo>
                  <a:cubicBezTo>
                    <a:pt x="21" y="198"/>
                    <a:pt x="11" y="201"/>
                    <a:pt x="0" y="201"/>
                  </a:cubicBezTo>
                  <a:cubicBezTo>
                    <a:pt x="4" y="197"/>
                    <a:pt x="9" y="194"/>
                    <a:pt x="13" y="190"/>
                  </a:cubicBezTo>
                  <a:cubicBezTo>
                    <a:pt x="27" y="177"/>
                    <a:pt x="35" y="161"/>
                    <a:pt x="37" y="142"/>
                  </a:cubicBezTo>
                  <a:cubicBezTo>
                    <a:pt x="39" y="125"/>
                    <a:pt x="39" y="108"/>
                    <a:pt x="38" y="91"/>
                  </a:cubicBezTo>
                  <a:cubicBezTo>
                    <a:pt x="38" y="78"/>
                    <a:pt x="39" y="65"/>
                    <a:pt x="42" y="52"/>
                  </a:cubicBezTo>
                  <a:cubicBezTo>
                    <a:pt x="46" y="39"/>
                    <a:pt x="52" y="27"/>
                    <a:pt x="60" y="16"/>
                  </a:cubicBezTo>
                  <a:cubicBezTo>
                    <a:pt x="64" y="10"/>
                    <a:pt x="68" y="4"/>
                    <a:pt x="74" y="0"/>
                  </a:cubicBezTo>
                  <a:close/>
                </a:path>
              </a:pathLst>
            </a:custGeom>
            <a:solidFill>
              <a:srgbClr val="E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D30AD2E-5B34-B607-A7D8-A9D7E3A27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3043238"/>
              <a:ext cx="152400" cy="441325"/>
            </a:xfrm>
            <a:custGeom>
              <a:avLst/>
              <a:gdLst>
                <a:gd name="T0" fmla="*/ 1 w 34"/>
                <a:gd name="T1" fmla="*/ 98 h 98"/>
                <a:gd name="T2" fmla="*/ 0 w 34"/>
                <a:gd name="T3" fmla="*/ 96 h 98"/>
                <a:gd name="T4" fmla="*/ 1 w 34"/>
                <a:gd name="T5" fmla="*/ 90 h 98"/>
                <a:gd name="T6" fmla="*/ 2 w 34"/>
                <a:gd name="T7" fmla="*/ 38 h 98"/>
                <a:gd name="T8" fmla="*/ 3 w 34"/>
                <a:gd name="T9" fmla="*/ 35 h 98"/>
                <a:gd name="T10" fmla="*/ 12 w 34"/>
                <a:gd name="T11" fmla="*/ 40 h 98"/>
                <a:gd name="T12" fmla="*/ 24 w 34"/>
                <a:gd name="T13" fmla="*/ 37 h 98"/>
                <a:gd name="T14" fmla="*/ 24 w 34"/>
                <a:gd name="T15" fmla="*/ 26 h 98"/>
                <a:gd name="T16" fmla="*/ 6 w 34"/>
                <a:gd name="T17" fmla="*/ 8 h 98"/>
                <a:gd name="T18" fmla="*/ 5 w 34"/>
                <a:gd name="T19" fmla="*/ 30 h 98"/>
                <a:gd name="T20" fmla="*/ 3 w 34"/>
                <a:gd name="T21" fmla="*/ 34 h 98"/>
                <a:gd name="T22" fmla="*/ 6 w 34"/>
                <a:gd name="T23" fmla="*/ 0 h 98"/>
                <a:gd name="T24" fmla="*/ 30 w 34"/>
                <a:gd name="T25" fmla="*/ 24 h 98"/>
                <a:gd name="T26" fmla="*/ 29 w 34"/>
                <a:gd name="T27" fmla="*/ 40 h 98"/>
                <a:gd name="T28" fmla="*/ 5 w 34"/>
                <a:gd name="T29" fmla="*/ 64 h 98"/>
                <a:gd name="T30" fmla="*/ 2 w 34"/>
                <a:gd name="T31" fmla="*/ 70 h 98"/>
                <a:gd name="T32" fmla="*/ 2 w 34"/>
                <a:gd name="T33" fmla="*/ 93 h 98"/>
                <a:gd name="T34" fmla="*/ 1 w 34"/>
                <a:gd name="T3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98">
                  <a:moveTo>
                    <a:pt x="1" y="98"/>
                  </a:moveTo>
                  <a:cubicBezTo>
                    <a:pt x="1" y="97"/>
                    <a:pt x="0" y="97"/>
                    <a:pt x="0" y="96"/>
                  </a:cubicBezTo>
                  <a:cubicBezTo>
                    <a:pt x="1" y="94"/>
                    <a:pt x="1" y="92"/>
                    <a:pt x="1" y="90"/>
                  </a:cubicBezTo>
                  <a:cubicBezTo>
                    <a:pt x="0" y="73"/>
                    <a:pt x="2" y="55"/>
                    <a:pt x="2" y="38"/>
                  </a:cubicBezTo>
                  <a:cubicBezTo>
                    <a:pt x="2" y="37"/>
                    <a:pt x="2" y="35"/>
                    <a:pt x="3" y="35"/>
                  </a:cubicBezTo>
                  <a:cubicBezTo>
                    <a:pt x="3" y="41"/>
                    <a:pt x="7" y="41"/>
                    <a:pt x="12" y="40"/>
                  </a:cubicBezTo>
                  <a:cubicBezTo>
                    <a:pt x="16" y="39"/>
                    <a:pt x="21" y="41"/>
                    <a:pt x="24" y="37"/>
                  </a:cubicBezTo>
                  <a:cubicBezTo>
                    <a:pt x="27" y="32"/>
                    <a:pt x="28" y="30"/>
                    <a:pt x="24" y="26"/>
                  </a:cubicBezTo>
                  <a:cubicBezTo>
                    <a:pt x="18" y="20"/>
                    <a:pt x="12" y="14"/>
                    <a:pt x="6" y="8"/>
                  </a:cubicBezTo>
                  <a:cubicBezTo>
                    <a:pt x="7" y="16"/>
                    <a:pt x="6" y="23"/>
                    <a:pt x="5" y="30"/>
                  </a:cubicBezTo>
                  <a:cubicBezTo>
                    <a:pt x="5" y="31"/>
                    <a:pt x="5" y="33"/>
                    <a:pt x="3" y="34"/>
                  </a:cubicBezTo>
                  <a:cubicBezTo>
                    <a:pt x="3" y="22"/>
                    <a:pt x="3" y="11"/>
                    <a:pt x="6" y="0"/>
                  </a:cubicBezTo>
                  <a:cubicBezTo>
                    <a:pt x="14" y="8"/>
                    <a:pt x="22" y="16"/>
                    <a:pt x="30" y="24"/>
                  </a:cubicBezTo>
                  <a:cubicBezTo>
                    <a:pt x="34" y="29"/>
                    <a:pt x="34" y="35"/>
                    <a:pt x="29" y="40"/>
                  </a:cubicBezTo>
                  <a:cubicBezTo>
                    <a:pt x="21" y="48"/>
                    <a:pt x="13" y="56"/>
                    <a:pt x="5" y="64"/>
                  </a:cubicBezTo>
                  <a:cubicBezTo>
                    <a:pt x="3" y="66"/>
                    <a:pt x="2" y="67"/>
                    <a:pt x="2" y="70"/>
                  </a:cubicBezTo>
                  <a:cubicBezTo>
                    <a:pt x="2" y="78"/>
                    <a:pt x="2" y="86"/>
                    <a:pt x="2" y="93"/>
                  </a:cubicBezTo>
                  <a:cubicBezTo>
                    <a:pt x="2" y="95"/>
                    <a:pt x="2" y="97"/>
                    <a:pt x="1" y="98"/>
                  </a:cubicBezTo>
                  <a:close/>
                </a:path>
              </a:pathLst>
            </a:custGeom>
            <a:solidFill>
              <a:srgbClr val="B2C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E21E6FC-484A-4468-42EF-AAD6A918D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313" y="3074988"/>
              <a:ext cx="117475" cy="161925"/>
            </a:xfrm>
            <a:custGeom>
              <a:avLst/>
              <a:gdLst>
                <a:gd name="T0" fmla="*/ 0 w 26"/>
                <a:gd name="T1" fmla="*/ 27 h 36"/>
                <a:gd name="T2" fmla="*/ 2 w 26"/>
                <a:gd name="T3" fmla="*/ 10 h 36"/>
                <a:gd name="T4" fmla="*/ 3 w 26"/>
                <a:gd name="T5" fmla="*/ 0 h 36"/>
                <a:gd name="T6" fmla="*/ 23 w 26"/>
                <a:gd name="T7" fmla="*/ 20 h 36"/>
                <a:gd name="T8" fmla="*/ 25 w 26"/>
                <a:gd name="T9" fmla="*/ 27 h 36"/>
                <a:gd name="T10" fmla="*/ 16 w 26"/>
                <a:gd name="T11" fmla="*/ 34 h 36"/>
                <a:gd name="T12" fmla="*/ 2 w 26"/>
                <a:gd name="T13" fmla="*/ 36 h 36"/>
                <a:gd name="T14" fmla="*/ 0 w 26"/>
                <a:gd name="T15" fmla="*/ 34 h 36"/>
                <a:gd name="T16" fmla="*/ 0 w 26"/>
                <a:gd name="T17" fmla="*/ 28 h 36"/>
                <a:gd name="T18" fmla="*/ 0 w 26"/>
                <a:gd name="T1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6">
                  <a:moveTo>
                    <a:pt x="0" y="27"/>
                  </a:moveTo>
                  <a:cubicBezTo>
                    <a:pt x="1" y="21"/>
                    <a:pt x="2" y="15"/>
                    <a:pt x="2" y="10"/>
                  </a:cubicBezTo>
                  <a:cubicBezTo>
                    <a:pt x="2" y="6"/>
                    <a:pt x="2" y="3"/>
                    <a:pt x="3" y="0"/>
                  </a:cubicBezTo>
                  <a:cubicBezTo>
                    <a:pt x="10" y="6"/>
                    <a:pt x="17" y="13"/>
                    <a:pt x="23" y="20"/>
                  </a:cubicBezTo>
                  <a:cubicBezTo>
                    <a:pt x="25" y="22"/>
                    <a:pt x="26" y="24"/>
                    <a:pt x="25" y="27"/>
                  </a:cubicBezTo>
                  <a:cubicBezTo>
                    <a:pt x="22" y="30"/>
                    <a:pt x="21" y="34"/>
                    <a:pt x="16" y="34"/>
                  </a:cubicBezTo>
                  <a:cubicBezTo>
                    <a:pt x="11" y="35"/>
                    <a:pt x="6" y="33"/>
                    <a:pt x="2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9BC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16831CE-2465-097A-B3E4-1D74AFA5D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577850"/>
              <a:ext cx="917575" cy="1095375"/>
            </a:xfrm>
            <a:custGeom>
              <a:avLst/>
              <a:gdLst>
                <a:gd name="T0" fmla="*/ 202 w 204"/>
                <a:gd name="T1" fmla="*/ 182 h 244"/>
                <a:gd name="T2" fmla="*/ 202 w 204"/>
                <a:gd name="T3" fmla="*/ 179 h 244"/>
                <a:gd name="T4" fmla="*/ 174 w 204"/>
                <a:gd name="T5" fmla="*/ 94 h 244"/>
                <a:gd name="T6" fmla="*/ 128 w 204"/>
                <a:gd name="T7" fmla="*/ 42 h 244"/>
                <a:gd name="T8" fmla="*/ 78 w 204"/>
                <a:gd name="T9" fmla="*/ 13 h 244"/>
                <a:gd name="T10" fmla="*/ 16 w 204"/>
                <a:gd name="T11" fmla="*/ 0 h 244"/>
                <a:gd name="T12" fmla="*/ 10 w 204"/>
                <a:gd name="T13" fmla="*/ 4 h 244"/>
                <a:gd name="T14" fmla="*/ 3 w 204"/>
                <a:gd name="T15" fmla="*/ 76 h 244"/>
                <a:gd name="T16" fmla="*/ 26 w 204"/>
                <a:gd name="T17" fmla="*/ 150 h 244"/>
                <a:gd name="T18" fmla="*/ 73 w 204"/>
                <a:gd name="T19" fmla="*/ 204 h 244"/>
                <a:gd name="T20" fmla="*/ 103 w 204"/>
                <a:gd name="T21" fmla="*/ 223 h 244"/>
                <a:gd name="T22" fmla="*/ 116 w 204"/>
                <a:gd name="T23" fmla="*/ 228 h 244"/>
                <a:gd name="T24" fmla="*/ 173 w 204"/>
                <a:gd name="T25" fmla="*/ 242 h 244"/>
                <a:gd name="T26" fmla="*/ 174 w 204"/>
                <a:gd name="T27" fmla="*/ 243 h 244"/>
                <a:gd name="T28" fmla="*/ 180 w 204"/>
                <a:gd name="T29" fmla="*/ 242 h 244"/>
                <a:gd name="T30" fmla="*/ 178 w 204"/>
                <a:gd name="T31" fmla="*/ 236 h 244"/>
                <a:gd name="T32" fmla="*/ 168 w 204"/>
                <a:gd name="T33" fmla="*/ 222 h 244"/>
                <a:gd name="T34" fmla="*/ 146 w 204"/>
                <a:gd name="T35" fmla="*/ 190 h 244"/>
                <a:gd name="T36" fmla="*/ 135 w 204"/>
                <a:gd name="T37" fmla="*/ 175 h 244"/>
                <a:gd name="T38" fmla="*/ 123 w 204"/>
                <a:gd name="T39" fmla="*/ 155 h 244"/>
                <a:gd name="T40" fmla="*/ 140 w 204"/>
                <a:gd name="T41" fmla="*/ 171 h 244"/>
                <a:gd name="T42" fmla="*/ 140 w 204"/>
                <a:gd name="T43" fmla="*/ 171 h 244"/>
                <a:gd name="T44" fmla="*/ 157 w 204"/>
                <a:gd name="T45" fmla="*/ 188 h 244"/>
                <a:gd name="T46" fmla="*/ 159 w 204"/>
                <a:gd name="T47" fmla="*/ 190 h 244"/>
                <a:gd name="T48" fmla="*/ 181 w 204"/>
                <a:gd name="T49" fmla="*/ 211 h 244"/>
                <a:gd name="T50" fmla="*/ 196 w 204"/>
                <a:gd name="T51" fmla="*/ 227 h 244"/>
                <a:gd name="T52" fmla="*/ 200 w 204"/>
                <a:gd name="T53" fmla="*/ 228 h 244"/>
                <a:gd name="T54" fmla="*/ 201 w 204"/>
                <a:gd name="T55" fmla="*/ 225 h 244"/>
                <a:gd name="T56" fmla="*/ 203 w 204"/>
                <a:gd name="T57" fmla="*/ 209 h 244"/>
                <a:gd name="T58" fmla="*/ 202 w 204"/>
                <a:gd name="T59" fmla="*/ 18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4" h="244">
                  <a:moveTo>
                    <a:pt x="202" y="182"/>
                  </a:moveTo>
                  <a:cubicBezTo>
                    <a:pt x="202" y="181"/>
                    <a:pt x="202" y="180"/>
                    <a:pt x="202" y="179"/>
                  </a:cubicBezTo>
                  <a:cubicBezTo>
                    <a:pt x="200" y="148"/>
                    <a:pt x="190" y="120"/>
                    <a:pt x="174" y="94"/>
                  </a:cubicBezTo>
                  <a:cubicBezTo>
                    <a:pt x="162" y="74"/>
                    <a:pt x="147" y="56"/>
                    <a:pt x="128" y="42"/>
                  </a:cubicBezTo>
                  <a:cubicBezTo>
                    <a:pt x="112" y="30"/>
                    <a:pt x="96" y="20"/>
                    <a:pt x="78" y="13"/>
                  </a:cubicBezTo>
                  <a:cubicBezTo>
                    <a:pt x="58" y="5"/>
                    <a:pt x="38" y="0"/>
                    <a:pt x="16" y="0"/>
                  </a:cubicBezTo>
                  <a:cubicBezTo>
                    <a:pt x="13" y="0"/>
                    <a:pt x="11" y="0"/>
                    <a:pt x="10" y="4"/>
                  </a:cubicBezTo>
                  <a:cubicBezTo>
                    <a:pt x="3" y="28"/>
                    <a:pt x="0" y="52"/>
                    <a:pt x="3" y="76"/>
                  </a:cubicBezTo>
                  <a:cubicBezTo>
                    <a:pt x="5" y="103"/>
                    <a:pt x="13" y="127"/>
                    <a:pt x="26" y="150"/>
                  </a:cubicBezTo>
                  <a:cubicBezTo>
                    <a:pt x="38" y="171"/>
                    <a:pt x="53" y="189"/>
                    <a:pt x="73" y="204"/>
                  </a:cubicBezTo>
                  <a:cubicBezTo>
                    <a:pt x="82" y="211"/>
                    <a:pt x="92" y="218"/>
                    <a:pt x="103" y="223"/>
                  </a:cubicBezTo>
                  <a:cubicBezTo>
                    <a:pt x="107" y="225"/>
                    <a:pt x="111" y="228"/>
                    <a:pt x="116" y="228"/>
                  </a:cubicBezTo>
                  <a:cubicBezTo>
                    <a:pt x="134" y="237"/>
                    <a:pt x="153" y="241"/>
                    <a:pt x="173" y="242"/>
                  </a:cubicBezTo>
                  <a:cubicBezTo>
                    <a:pt x="173" y="242"/>
                    <a:pt x="173" y="242"/>
                    <a:pt x="174" y="243"/>
                  </a:cubicBezTo>
                  <a:cubicBezTo>
                    <a:pt x="176" y="243"/>
                    <a:pt x="178" y="244"/>
                    <a:pt x="180" y="242"/>
                  </a:cubicBezTo>
                  <a:cubicBezTo>
                    <a:pt x="181" y="240"/>
                    <a:pt x="179" y="238"/>
                    <a:pt x="178" y="236"/>
                  </a:cubicBezTo>
                  <a:cubicBezTo>
                    <a:pt x="174" y="232"/>
                    <a:pt x="172" y="227"/>
                    <a:pt x="168" y="222"/>
                  </a:cubicBezTo>
                  <a:cubicBezTo>
                    <a:pt x="161" y="211"/>
                    <a:pt x="153" y="201"/>
                    <a:pt x="146" y="190"/>
                  </a:cubicBezTo>
                  <a:cubicBezTo>
                    <a:pt x="142" y="185"/>
                    <a:pt x="138" y="180"/>
                    <a:pt x="135" y="175"/>
                  </a:cubicBezTo>
                  <a:cubicBezTo>
                    <a:pt x="132" y="167"/>
                    <a:pt x="127" y="162"/>
                    <a:pt x="123" y="155"/>
                  </a:cubicBezTo>
                  <a:cubicBezTo>
                    <a:pt x="129" y="160"/>
                    <a:pt x="133" y="167"/>
                    <a:pt x="140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5" y="177"/>
                    <a:pt x="151" y="183"/>
                    <a:pt x="157" y="188"/>
                  </a:cubicBezTo>
                  <a:cubicBezTo>
                    <a:pt x="158" y="189"/>
                    <a:pt x="158" y="189"/>
                    <a:pt x="159" y="190"/>
                  </a:cubicBezTo>
                  <a:cubicBezTo>
                    <a:pt x="166" y="197"/>
                    <a:pt x="173" y="204"/>
                    <a:pt x="181" y="211"/>
                  </a:cubicBezTo>
                  <a:cubicBezTo>
                    <a:pt x="186" y="216"/>
                    <a:pt x="191" y="222"/>
                    <a:pt x="196" y="227"/>
                  </a:cubicBezTo>
                  <a:cubicBezTo>
                    <a:pt x="197" y="228"/>
                    <a:pt x="198" y="229"/>
                    <a:pt x="200" y="228"/>
                  </a:cubicBezTo>
                  <a:cubicBezTo>
                    <a:pt x="201" y="228"/>
                    <a:pt x="201" y="226"/>
                    <a:pt x="201" y="225"/>
                  </a:cubicBezTo>
                  <a:cubicBezTo>
                    <a:pt x="202" y="220"/>
                    <a:pt x="203" y="214"/>
                    <a:pt x="203" y="209"/>
                  </a:cubicBezTo>
                  <a:cubicBezTo>
                    <a:pt x="203" y="200"/>
                    <a:pt x="204" y="191"/>
                    <a:pt x="202" y="182"/>
                  </a:cubicBezTo>
                  <a:close/>
                </a:path>
              </a:pathLst>
            </a:custGeom>
            <a:solidFill>
              <a:srgbClr val="9BC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FAE2D90-0F7A-7EB8-67B4-BC0880FF6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1287463"/>
              <a:ext cx="1322388" cy="727075"/>
            </a:xfrm>
            <a:custGeom>
              <a:avLst/>
              <a:gdLst>
                <a:gd name="T0" fmla="*/ 290 w 294"/>
                <a:gd name="T1" fmla="*/ 51 h 162"/>
                <a:gd name="T2" fmla="*/ 280 w 294"/>
                <a:gd name="T3" fmla="*/ 43 h 162"/>
                <a:gd name="T4" fmla="*/ 225 w 294"/>
                <a:gd name="T5" fmla="*/ 14 h 162"/>
                <a:gd name="T6" fmla="*/ 111 w 294"/>
                <a:gd name="T7" fmla="*/ 11 h 162"/>
                <a:gd name="T8" fmla="*/ 2 w 294"/>
                <a:gd name="T9" fmla="*/ 86 h 162"/>
                <a:gd name="T10" fmla="*/ 0 w 294"/>
                <a:gd name="T11" fmla="*/ 90 h 162"/>
                <a:gd name="T12" fmla="*/ 4 w 294"/>
                <a:gd name="T13" fmla="*/ 91 h 162"/>
                <a:gd name="T14" fmla="*/ 33 w 294"/>
                <a:gd name="T15" fmla="*/ 90 h 162"/>
                <a:gd name="T16" fmla="*/ 93 w 294"/>
                <a:gd name="T17" fmla="*/ 89 h 162"/>
                <a:gd name="T18" fmla="*/ 106 w 294"/>
                <a:gd name="T19" fmla="*/ 90 h 162"/>
                <a:gd name="T20" fmla="*/ 104 w 294"/>
                <a:gd name="T21" fmla="*/ 91 h 162"/>
                <a:gd name="T22" fmla="*/ 48 w 294"/>
                <a:gd name="T23" fmla="*/ 103 h 162"/>
                <a:gd name="T24" fmla="*/ 38 w 294"/>
                <a:gd name="T25" fmla="*/ 105 h 162"/>
                <a:gd name="T26" fmla="*/ 10 w 294"/>
                <a:gd name="T27" fmla="*/ 111 h 162"/>
                <a:gd name="T28" fmla="*/ 5 w 294"/>
                <a:gd name="T29" fmla="*/ 113 h 162"/>
                <a:gd name="T30" fmla="*/ 7 w 294"/>
                <a:gd name="T31" fmla="*/ 116 h 162"/>
                <a:gd name="T32" fmla="*/ 22 w 294"/>
                <a:gd name="T33" fmla="*/ 128 h 162"/>
                <a:gd name="T34" fmla="*/ 105 w 294"/>
                <a:gd name="T35" fmla="*/ 160 h 162"/>
                <a:gd name="T36" fmla="*/ 170 w 294"/>
                <a:gd name="T37" fmla="*/ 156 h 162"/>
                <a:gd name="T38" fmla="*/ 252 w 294"/>
                <a:gd name="T39" fmla="*/ 112 h 162"/>
                <a:gd name="T40" fmla="*/ 264 w 294"/>
                <a:gd name="T41" fmla="*/ 99 h 162"/>
                <a:gd name="T42" fmla="*/ 266 w 294"/>
                <a:gd name="T43" fmla="*/ 97 h 162"/>
                <a:gd name="T44" fmla="*/ 275 w 294"/>
                <a:gd name="T45" fmla="*/ 87 h 162"/>
                <a:gd name="T46" fmla="*/ 292 w 294"/>
                <a:gd name="T47" fmla="*/ 58 h 162"/>
                <a:gd name="T48" fmla="*/ 290 w 294"/>
                <a:gd name="T49" fmla="*/ 5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162">
                  <a:moveTo>
                    <a:pt x="290" y="51"/>
                  </a:moveTo>
                  <a:cubicBezTo>
                    <a:pt x="287" y="48"/>
                    <a:pt x="283" y="45"/>
                    <a:pt x="280" y="43"/>
                  </a:cubicBezTo>
                  <a:cubicBezTo>
                    <a:pt x="263" y="30"/>
                    <a:pt x="244" y="20"/>
                    <a:pt x="225" y="14"/>
                  </a:cubicBezTo>
                  <a:cubicBezTo>
                    <a:pt x="187" y="1"/>
                    <a:pt x="149" y="0"/>
                    <a:pt x="111" y="11"/>
                  </a:cubicBezTo>
                  <a:cubicBezTo>
                    <a:pt x="66" y="23"/>
                    <a:pt x="29" y="49"/>
                    <a:pt x="2" y="86"/>
                  </a:cubicBezTo>
                  <a:cubicBezTo>
                    <a:pt x="1" y="87"/>
                    <a:pt x="0" y="88"/>
                    <a:pt x="0" y="90"/>
                  </a:cubicBezTo>
                  <a:cubicBezTo>
                    <a:pt x="1" y="91"/>
                    <a:pt x="3" y="91"/>
                    <a:pt x="4" y="91"/>
                  </a:cubicBezTo>
                  <a:cubicBezTo>
                    <a:pt x="14" y="91"/>
                    <a:pt x="23" y="90"/>
                    <a:pt x="33" y="90"/>
                  </a:cubicBezTo>
                  <a:cubicBezTo>
                    <a:pt x="53" y="90"/>
                    <a:pt x="73" y="89"/>
                    <a:pt x="93" y="89"/>
                  </a:cubicBezTo>
                  <a:cubicBezTo>
                    <a:pt x="97" y="89"/>
                    <a:pt x="101" y="89"/>
                    <a:pt x="106" y="90"/>
                  </a:cubicBezTo>
                  <a:cubicBezTo>
                    <a:pt x="105" y="91"/>
                    <a:pt x="105" y="91"/>
                    <a:pt x="104" y="91"/>
                  </a:cubicBezTo>
                  <a:cubicBezTo>
                    <a:pt x="85" y="95"/>
                    <a:pt x="67" y="99"/>
                    <a:pt x="48" y="103"/>
                  </a:cubicBezTo>
                  <a:cubicBezTo>
                    <a:pt x="45" y="105"/>
                    <a:pt x="41" y="104"/>
                    <a:pt x="38" y="105"/>
                  </a:cubicBezTo>
                  <a:cubicBezTo>
                    <a:pt x="29" y="107"/>
                    <a:pt x="20" y="109"/>
                    <a:pt x="10" y="111"/>
                  </a:cubicBezTo>
                  <a:cubicBezTo>
                    <a:pt x="8" y="111"/>
                    <a:pt x="6" y="111"/>
                    <a:pt x="5" y="113"/>
                  </a:cubicBezTo>
                  <a:cubicBezTo>
                    <a:pt x="5" y="115"/>
                    <a:pt x="6" y="116"/>
                    <a:pt x="7" y="116"/>
                  </a:cubicBezTo>
                  <a:cubicBezTo>
                    <a:pt x="12" y="120"/>
                    <a:pt x="16" y="125"/>
                    <a:pt x="22" y="128"/>
                  </a:cubicBezTo>
                  <a:cubicBezTo>
                    <a:pt x="47" y="145"/>
                    <a:pt x="74" y="156"/>
                    <a:pt x="105" y="160"/>
                  </a:cubicBezTo>
                  <a:cubicBezTo>
                    <a:pt x="127" y="162"/>
                    <a:pt x="148" y="161"/>
                    <a:pt x="170" y="156"/>
                  </a:cubicBezTo>
                  <a:cubicBezTo>
                    <a:pt x="201" y="149"/>
                    <a:pt x="228" y="134"/>
                    <a:pt x="252" y="112"/>
                  </a:cubicBezTo>
                  <a:cubicBezTo>
                    <a:pt x="258" y="109"/>
                    <a:pt x="262" y="105"/>
                    <a:pt x="264" y="99"/>
                  </a:cubicBezTo>
                  <a:cubicBezTo>
                    <a:pt x="265" y="99"/>
                    <a:pt x="265" y="98"/>
                    <a:pt x="266" y="97"/>
                  </a:cubicBezTo>
                  <a:cubicBezTo>
                    <a:pt x="270" y="97"/>
                    <a:pt x="275" y="92"/>
                    <a:pt x="275" y="87"/>
                  </a:cubicBezTo>
                  <a:cubicBezTo>
                    <a:pt x="281" y="78"/>
                    <a:pt x="287" y="68"/>
                    <a:pt x="292" y="58"/>
                  </a:cubicBezTo>
                  <a:cubicBezTo>
                    <a:pt x="294" y="55"/>
                    <a:pt x="293" y="53"/>
                    <a:pt x="290" y="51"/>
                  </a:cubicBezTo>
                  <a:close/>
                </a:path>
              </a:pathLst>
            </a:custGeom>
            <a:solidFill>
              <a:srgbClr val="9BC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3"/>
          <p:cNvSpPr txBox="1">
            <a:spLocks noGrp="1"/>
          </p:cNvSpPr>
          <p:nvPr>
            <p:ph type="title"/>
          </p:nvPr>
        </p:nvSpPr>
        <p:spPr>
          <a:xfrm>
            <a:off x="972325" y="1337900"/>
            <a:ext cx="3615300" cy="14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بیانیه ماموریت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27" name="Google Shape;827;p43"/>
          <p:cNvSpPr txBox="1">
            <a:spLocks noGrp="1"/>
          </p:cNvSpPr>
          <p:nvPr>
            <p:ph type="subTitle" idx="1"/>
          </p:nvPr>
        </p:nvSpPr>
        <p:spPr>
          <a:xfrm>
            <a:off x="972325" y="2789600"/>
            <a:ext cx="30636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" name="Diagrama de flujo: pantalla 1">
            <a:extLst>
              <a:ext uri="{FF2B5EF4-FFF2-40B4-BE49-F238E27FC236}">
                <a16:creationId xmlns:a16="http://schemas.microsoft.com/office/drawing/2014/main" id="{930BAAF1-CE4B-4890-BC60-430640E2CA69}"/>
              </a:ext>
            </a:extLst>
          </p:cNvPr>
          <p:cNvSpPr/>
          <p:nvPr/>
        </p:nvSpPr>
        <p:spPr>
          <a:xfrm>
            <a:off x="4318413" y="1158504"/>
            <a:ext cx="4542189" cy="3043267"/>
          </a:xfrm>
          <a:prstGeom prst="flowChartDisplay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115E58A-0F83-4C07-AF28-95584A5331F8}"/>
              </a:ext>
            </a:extLst>
          </p:cNvPr>
          <p:cNvGrpSpPr/>
          <p:nvPr/>
        </p:nvGrpSpPr>
        <p:grpSpPr>
          <a:xfrm>
            <a:off x="-61078" y="4205121"/>
            <a:ext cx="2284413" cy="887413"/>
            <a:chOff x="-141288" y="4221163"/>
            <a:chExt cx="2284413" cy="88741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00BCDC7-132C-4C11-A553-0F93400D0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825" y="4221163"/>
              <a:ext cx="2005013" cy="758825"/>
            </a:xfrm>
            <a:custGeom>
              <a:avLst/>
              <a:gdLst>
                <a:gd name="T0" fmla="*/ 1782 w 2792"/>
                <a:gd name="T1" fmla="*/ 60 h 1055"/>
                <a:gd name="T2" fmla="*/ 1937 w 2792"/>
                <a:gd name="T3" fmla="*/ 141 h 1055"/>
                <a:gd name="T4" fmla="*/ 2098 w 2792"/>
                <a:gd name="T5" fmla="*/ 185 h 1055"/>
                <a:gd name="T6" fmla="*/ 1783 w 2792"/>
                <a:gd name="T7" fmla="*/ 329 h 1055"/>
                <a:gd name="T8" fmla="*/ 1710 w 2792"/>
                <a:gd name="T9" fmla="*/ 526 h 1055"/>
                <a:gd name="T10" fmla="*/ 2207 w 2792"/>
                <a:gd name="T11" fmla="*/ 494 h 1055"/>
                <a:gd name="T12" fmla="*/ 2324 w 2792"/>
                <a:gd name="T13" fmla="*/ 358 h 1055"/>
                <a:gd name="T14" fmla="*/ 2406 w 2792"/>
                <a:gd name="T15" fmla="*/ 318 h 1055"/>
                <a:gd name="T16" fmla="*/ 2395 w 2792"/>
                <a:gd name="T17" fmla="*/ 407 h 1055"/>
                <a:gd name="T18" fmla="*/ 2361 w 2792"/>
                <a:gd name="T19" fmla="*/ 371 h 1055"/>
                <a:gd name="T20" fmla="*/ 2366 w 2792"/>
                <a:gd name="T21" fmla="*/ 381 h 1055"/>
                <a:gd name="T22" fmla="*/ 2403 w 2792"/>
                <a:gd name="T23" fmla="*/ 388 h 1055"/>
                <a:gd name="T24" fmla="*/ 2354 w 2792"/>
                <a:gd name="T25" fmla="*/ 340 h 1055"/>
                <a:gd name="T26" fmla="*/ 2305 w 2792"/>
                <a:gd name="T27" fmla="*/ 433 h 1055"/>
                <a:gd name="T28" fmla="*/ 2501 w 2792"/>
                <a:gd name="T29" fmla="*/ 525 h 1055"/>
                <a:gd name="T30" fmla="*/ 2202 w 2792"/>
                <a:gd name="T31" fmla="*/ 527 h 1055"/>
                <a:gd name="T32" fmla="*/ 2764 w 2792"/>
                <a:gd name="T33" fmla="*/ 572 h 1055"/>
                <a:gd name="T34" fmla="*/ 2453 w 2792"/>
                <a:gd name="T35" fmla="*/ 603 h 1055"/>
                <a:gd name="T36" fmla="*/ 2112 w 2792"/>
                <a:gd name="T37" fmla="*/ 505 h 1055"/>
                <a:gd name="T38" fmla="*/ 1687 w 2792"/>
                <a:gd name="T39" fmla="*/ 568 h 1055"/>
                <a:gd name="T40" fmla="*/ 1792 w 2792"/>
                <a:gd name="T41" fmla="*/ 558 h 1055"/>
                <a:gd name="T42" fmla="*/ 2035 w 2792"/>
                <a:gd name="T43" fmla="*/ 610 h 1055"/>
                <a:gd name="T44" fmla="*/ 2301 w 2792"/>
                <a:gd name="T45" fmla="*/ 787 h 1055"/>
                <a:gd name="T46" fmla="*/ 2028 w 2792"/>
                <a:gd name="T47" fmla="*/ 621 h 1055"/>
                <a:gd name="T48" fmla="*/ 2139 w 2792"/>
                <a:gd name="T49" fmla="*/ 901 h 1055"/>
                <a:gd name="T50" fmla="*/ 1799 w 2792"/>
                <a:gd name="T51" fmla="*/ 910 h 1055"/>
                <a:gd name="T52" fmla="*/ 1990 w 2792"/>
                <a:gd name="T53" fmla="*/ 621 h 1055"/>
                <a:gd name="T54" fmla="*/ 1476 w 2792"/>
                <a:gd name="T55" fmla="*/ 710 h 1055"/>
                <a:gd name="T56" fmla="*/ 1026 w 2792"/>
                <a:gd name="T57" fmla="*/ 892 h 1055"/>
                <a:gd name="T58" fmla="*/ 1379 w 2792"/>
                <a:gd name="T59" fmla="*/ 893 h 1055"/>
                <a:gd name="T60" fmla="*/ 1594 w 2792"/>
                <a:gd name="T61" fmla="*/ 882 h 1055"/>
                <a:gd name="T62" fmla="*/ 1118 w 2792"/>
                <a:gd name="T63" fmla="*/ 941 h 1055"/>
                <a:gd name="T64" fmla="*/ 682 w 2792"/>
                <a:gd name="T65" fmla="*/ 655 h 1055"/>
                <a:gd name="T66" fmla="*/ 132 w 2792"/>
                <a:gd name="T67" fmla="*/ 663 h 1055"/>
                <a:gd name="T68" fmla="*/ 90 w 2792"/>
                <a:gd name="T69" fmla="*/ 776 h 1055"/>
                <a:gd name="T70" fmla="*/ 121 w 2792"/>
                <a:gd name="T71" fmla="*/ 551 h 1055"/>
                <a:gd name="T72" fmla="*/ 695 w 2792"/>
                <a:gd name="T73" fmla="*/ 596 h 1055"/>
                <a:gd name="T74" fmla="*/ 896 w 2792"/>
                <a:gd name="T75" fmla="*/ 804 h 1055"/>
                <a:gd name="T76" fmla="*/ 1199 w 2792"/>
                <a:gd name="T77" fmla="*/ 676 h 1055"/>
                <a:gd name="T78" fmla="*/ 1273 w 2792"/>
                <a:gd name="T79" fmla="*/ 529 h 1055"/>
                <a:gd name="T80" fmla="*/ 1427 w 2792"/>
                <a:gd name="T81" fmla="*/ 580 h 1055"/>
                <a:gd name="T82" fmla="*/ 1294 w 2792"/>
                <a:gd name="T83" fmla="*/ 661 h 1055"/>
                <a:gd name="T84" fmla="*/ 1346 w 2792"/>
                <a:gd name="T85" fmla="*/ 604 h 1055"/>
                <a:gd name="T86" fmla="*/ 1306 w 2792"/>
                <a:gd name="T87" fmla="*/ 616 h 1055"/>
                <a:gd name="T88" fmla="*/ 1365 w 2792"/>
                <a:gd name="T89" fmla="*/ 659 h 1055"/>
                <a:gd name="T90" fmla="*/ 1355 w 2792"/>
                <a:gd name="T91" fmla="*/ 536 h 1055"/>
                <a:gd name="T92" fmla="*/ 1248 w 2792"/>
                <a:gd name="T93" fmla="*/ 595 h 1055"/>
                <a:gd name="T94" fmla="*/ 1005 w 2792"/>
                <a:gd name="T95" fmla="*/ 847 h 1055"/>
                <a:gd name="T96" fmla="*/ 1519 w 2792"/>
                <a:gd name="T97" fmla="*/ 630 h 1055"/>
                <a:gd name="T98" fmla="*/ 1865 w 2792"/>
                <a:gd name="T99" fmla="*/ 244 h 1055"/>
                <a:gd name="T100" fmla="*/ 1920 w 2792"/>
                <a:gd name="T101" fmla="*/ 88 h 1055"/>
                <a:gd name="T102" fmla="*/ 1846 w 2792"/>
                <a:gd name="T103" fmla="*/ 22 h 1055"/>
                <a:gd name="T104" fmla="*/ 1806 w 2792"/>
                <a:gd name="T105" fmla="*/ 120 h 1055"/>
                <a:gd name="T106" fmla="*/ 2014 w 2792"/>
                <a:gd name="T107" fmla="*/ 637 h 1055"/>
                <a:gd name="T108" fmla="*/ 1923 w 2792"/>
                <a:gd name="T109" fmla="*/ 682 h 1055"/>
                <a:gd name="T110" fmla="*/ 1868 w 2792"/>
                <a:gd name="T111" fmla="*/ 1015 h 1055"/>
                <a:gd name="T112" fmla="*/ 2131 w 2792"/>
                <a:gd name="T113" fmla="*/ 84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2" h="1055">
                  <a:moveTo>
                    <a:pt x="1806" y="120"/>
                  </a:moveTo>
                  <a:cubicBezTo>
                    <a:pt x="1783" y="110"/>
                    <a:pt x="1773" y="86"/>
                    <a:pt x="1782" y="60"/>
                  </a:cubicBezTo>
                  <a:cubicBezTo>
                    <a:pt x="1797" y="16"/>
                    <a:pt x="1855" y="0"/>
                    <a:pt x="1897" y="30"/>
                  </a:cubicBezTo>
                  <a:cubicBezTo>
                    <a:pt x="1935" y="58"/>
                    <a:pt x="1946" y="98"/>
                    <a:pt x="1937" y="141"/>
                  </a:cubicBezTo>
                  <a:cubicBezTo>
                    <a:pt x="1931" y="169"/>
                    <a:pt x="1917" y="194"/>
                    <a:pt x="1907" y="221"/>
                  </a:cubicBezTo>
                  <a:cubicBezTo>
                    <a:pt x="1966" y="194"/>
                    <a:pt x="2031" y="181"/>
                    <a:pt x="2098" y="185"/>
                  </a:cubicBezTo>
                  <a:cubicBezTo>
                    <a:pt x="2023" y="189"/>
                    <a:pt x="1949" y="201"/>
                    <a:pt x="1885" y="244"/>
                  </a:cubicBezTo>
                  <a:cubicBezTo>
                    <a:pt x="1849" y="269"/>
                    <a:pt x="1811" y="296"/>
                    <a:pt x="1783" y="329"/>
                  </a:cubicBezTo>
                  <a:cubicBezTo>
                    <a:pt x="1714" y="410"/>
                    <a:pt x="1650" y="496"/>
                    <a:pt x="1588" y="582"/>
                  </a:cubicBezTo>
                  <a:cubicBezTo>
                    <a:pt x="1629" y="563"/>
                    <a:pt x="1668" y="543"/>
                    <a:pt x="1710" y="526"/>
                  </a:cubicBezTo>
                  <a:cubicBezTo>
                    <a:pt x="1834" y="477"/>
                    <a:pt x="1962" y="469"/>
                    <a:pt x="2093" y="484"/>
                  </a:cubicBezTo>
                  <a:cubicBezTo>
                    <a:pt x="2131" y="488"/>
                    <a:pt x="2169" y="492"/>
                    <a:pt x="2207" y="494"/>
                  </a:cubicBezTo>
                  <a:cubicBezTo>
                    <a:pt x="2241" y="496"/>
                    <a:pt x="2267" y="480"/>
                    <a:pt x="2282" y="449"/>
                  </a:cubicBezTo>
                  <a:cubicBezTo>
                    <a:pt x="2297" y="419"/>
                    <a:pt x="2309" y="388"/>
                    <a:pt x="2324" y="358"/>
                  </a:cubicBezTo>
                  <a:cubicBezTo>
                    <a:pt x="2332" y="343"/>
                    <a:pt x="2343" y="329"/>
                    <a:pt x="2355" y="318"/>
                  </a:cubicBezTo>
                  <a:cubicBezTo>
                    <a:pt x="2370" y="306"/>
                    <a:pt x="2389" y="306"/>
                    <a:pt x="2406" y="318"/>
                  </a:cubicBezTo>
                  <a:cubicBezTo>
                    <a:pt x="2425" y="331"/>
                    <a:pt x="2431" y="350"/>
                    <a:pt x="2427" y="373"/>
                  </a:cubicBezTo>
                  <a:cubicBezTo>
                    <a:pt x="2424" y="391"/>
                    <a:pt x="2413" y="404"/>
                    <a:pt x="2395" y="407"/>
                  </a:cubicBezTo>
                  <a:cubicBezTo>
                    <a:pt x="2385" y="408"/>
                    <a:pt x="2371" y="403"/>
                    <a:pt x="2362" y="396"/>
                  </a:cubicBezTo>
                  <a:cubicBezTo>
                    <a:pt x="2358" y="392"/>
                    <a:pt x="2358" y="378"/>
                    <a:pt x="2361" y="371"/>
                  </a:cubicBezTo>
                  <a:cubicBezTo>
                    <a:pt x="2363" y="365"/>
                    <a:pt x="2373" y="362"/>
                    <a:pt x="2381" y="362"/>
                  </a:cubicBezTo>
                  <a:cubicBezTo>
                    <a:pt x="2376" y="368"/>
                    <a:pt x="2368" y="374"/>
                    <a:pt x="2366" y="381"/>
                  </a:cubicBezTo>
                  <a:cubicBezTo>
                    <a:pt x="2365" y="385"/>
                    <a:pt x="2374" y="395"/>
                    <a:pt x="2379" y="396"/>
                  </a:cubicBezTo>
                  <a:cubicBezTo>
                    <a:pt x="2387" y="396"/>
                    <a:pt x="2397" y="393"/>
                    <a:pt x="2403" y="388"/>
                  </a:cubicBezTo>
                  <a:cubicBezTo>
                    <a:pt x="2416" y="376"/>
                    <a:pt x="2415" y="354"/>
                    <a:pt x="2402" y="341"/>
                  </a:cubicBezTo>
                  <a:cubicBezTo>
                    <a:pt x="2388" y="327"/>
                    <a:pt x="2366" y="326"/>
                    <a:pt x="2354" y="340"/>
                  </a:cubicBezTo>
                  <a:cubicBezTo>
                    <a:pt x="2344" y="350"/>
                    <a:pt x="2337" y="363"/>
                    <a:pt x="2331" y="375"/>
                  </a:cubicBezTo>
                  <a:cubicBezTo>
                    <a:pt x="2322" y="394"/>
                    <a:pt x="2314" y="414"/>
                    <a:pt x="2305" y="433"/>
                  </a:cubicBezTo>
                  <a:cubicBezTo>
                    <a:pt x="2291" y="465"/>
                    <a:pt x="2271" y="493"/>
                    <a:pt x="2233" y="501"/>
                  </a:cubicBezTo>
                  <a:cubicBezTo>
                    <a:pt x="2277" y="521"/>
                    <a:pt x="2427" y="534"/>
                    <a:pt x="2501" y="525"/>
                  </a:cubicBezTo>
                  <a:cubicBezTo>
                    <a:pt x="2394" y="553"/>
                    <a:pt x="2289" y="523"/>
                    <a:pt x="2182" y="517"/>
                  </a:cubicBezTo>
                  <a:cubicBezTo>
                    <a:pt x="2189" y="520"/>
                    <a:pt x="2196" y="524"/>
                    <a:pt x="2202" y="527"/>
                  </a:cubicBezTo>
                  <a:cubicBezTo>
                    <a:pt x="2326" y="588"/>
                    <a:pt x="2458" y="604"/>
                    <a:pt x="2594" y="592"/>
                  </a:cubicBezTo>
                  <a:cubicBezTo>
                    <a:pt x="2651" y="587"/>
                    <a:pt x="2707" y="578"/>
                    <a:pt x="2764" y="572"/>
                  </a:cubicBezTo>
                  <a:cubicBezTo>
                    <a:pt x="2773" y="571"/>
                    <a:pt x="2783" y="571"/>
                    <a:pt x="2792" y="571"/>
                  </a:cubicBezTo>
                  <a:cubicBezTo>
                    <a:pt x="2679" y="588"/>
                    <a:pt x="2567" y="610"/>
                    <a:pt x="2453" y="603"/>
                  </a:cubicBezTo>
                  <a:cubicBezTo>
                    <a:pt x="2348" y="597"/>
                    <a:pt x="2250" y="568"/>
                    <a:pt x="2157" y="519"/>
                  </a:cubicBezTo>
                  <a:cubicBezTo>
                    <a:pt x="2143" y="512"/>
                    <a:pt x="2128" y="506"/>
                    <a:pt x="2112" y="505"/>
                  </a:cubicBezTo>
                  <a:cubicBezTo>
                    <a:pt x="1973" y="489"/>
                    <a:pt x="1837" y="502"/>
                    <a:pt x="1707" y="559"/>
                  </a:cubicBezTo>
                  <a:cubicBezTo>
                    <a:pt x="1700" y="562"/>
                    <a:pt x="1694" y="565"/>
                    <a:pt x="1687" y="568"/>
                  </a:cubicBezTo>
                  <a:cubicBezTo>
                    <a:pt x="1686" y="569"/>
                    <a:pt x="1684" y="570"/>
                    <a:pt x="1681" y="572"/>
                  </a:cubicBezTo>
                  <a:cubicBezTo>
                    <a:pt x="1719" y="567"/>
                    <a:pt x="1756" y="560"/>
                    <a:pt x="1792" y="558"/>
                  </a:cubicBezTo>
                  <a:cubicBezTo>
                    <a:pt x="1869" y="554"/>
                    <a:pt x="1941" y="570"/>
                    <a:pt x="2009" y="609"/>
                  </a:cubicBezTo>
                  <a:cubicBezTo>
                    <a:pt x="2015" y="613"/>
                    <a:pt x="2026" y="612"/>
                    <a:pt x="2035" y="610"/>
                  </a:cubicBezTo>
                  <a:cubicBezTo>
                    <a:pt x="2110" y="592"/>
                    <a:pt x="2181" y="597"/>
                    <a:pt x="2242" y="649"/>
                  </a:cubicBezTo>
                  <a:cubicBezTo>
                    <a:pt x="2284" y="684"/>
                    <a:pt x="2304" y="731"/>
                    <a:pt x="2301" y="787"/>
                  </a:cubicBezTo>
                  <a:cubicBezTo>
                    <a:pt x="2298" y="717"/>
                    <a:pt x="2267" y="664"/>
                    <a:pt x="2206" y="632"/>
                  </a:cubicBezTo>
                  <a:cubicBezTo>
                    <a:pt x="2150" y="602"/>
                    <a:pt x="2091" y="602"/>
                    <a:pt x="2028" y="621"/>
                  </a:cubicBezTo>
                  <a:cubicBezTo>
                    <a:pt x="2038" y="629"/>
                    <a:pt x="2044" y="635"/>
                    <a:pt x="2051" y="641"/>
                  </a:cubicBezTo>
                  <a:cubicBezTo>
                    <a:pt x="2128" y="711"/>
                    <a:pt x="2164" y="796"/>
                    <a:pt x="2139" y="901"/>
                  </a:cubicBezTo>
                  <a:cubicBezTo>
                    <a:pt x="2118" y="990"/>
                    <a:pt x="2038" y="1055"/>
                    <a:pt x="1953" y="1055"/>
                  </a:cubicBezTo>
                  <a:cubicBezTo>
                    <a:pt x="1870" y="1054"/>
                    <a:pt x="1804" y="993"/>
                    <a:pt x="1799" y="910"/>
                  </a:cubicBezTo>
                  <a:cubicBezTo>
                    <a:pt x="1793" y="826"/>
                    <a:pt x="1829" y="760"/>
                    <a:pt x="1886" y="705"/>
                  </a:cubicBezTo>
                  <a:cubicBezTo>
                    <a:pt x="1918" y="674"/>
                    <a:pt x="1955" y="649"/>
                    <a:pt x="1990" y="621"/>
                  </a:cubicBezTo>
                  <a:cubicBezTo>
                    <a:pt x="1957" y="601"/>
                    <a:pt x="1918" y="588"/>
                    <a:pt x="1876" y="583"/>
                  </a:cubicBezTo>
                  <a:cubicBezTo>
                    <a:pt x="1724" y="564"/>
                    <a:pt x="1589" y="608"/>
                    <a:pt x="1476" y="710"/>
                  </a:cubicBezTo>
                  <a:cubicBezTo>
                    <a:pt x="1375" y="802"/>
                    <a:pt x="1262" y="865"/>
                    <a:pt x="1126" y="884"/>
                  </a:cubicBezTo>
                  <a:cubicBezTo>
                    <a:pt x="1094" y="889"/>
                    <a:pt x="1061" y="889"/>
                    <a:pt x="1026" y="892"/>
                  </a:cubicBezTo>
                  <a:cubicBezTo>
                    <a:pt x="1061" y="907"/>
                    <a:pt x="1096" y="914"/>
                    <a:pt x="1132" y="918"/>
                  </a:cubicBezTo>
                  <a:cubicBezTo>
                    <a:pt x="1216" y="928"/>
                    <a:pt x="1298" y="909"/>
                    <a:pt x="1379" y="893"/>
                  </a:cubicBezTo>
                  <a:cubicBezTo>
                    <a:pt x="1430" y="883"/>
                    <a:pt x="1481" y="876"/>
                    <a:pt x="1531" y="871"/>
                  </a:cubicBezTo>
                  <a:cubicBezTo>
                    <a:pt x="1552" y="869"/>
                    <a:pt x="1573" y="876"/>
                    <a:pt x="1594" y="882"/>
                  </a:cubicBezTo>
                  <a:cubicBezTo>
                    <a:pt x="1506" y="864"/>
                    <a:pt x="1426" y="897"/>
                    <a:pt x="1344" y="916"/>
                  </a:cubicBezTo>
                  <a:cubicBezTo>
                    <a:pt x="1270" y="934"/>
                    <a:pt x="1195" y="948"/>
                    <a:pt x="1118" y="941"/>
                  </a:cubicBezTo>
                  <a:cubicBezTo>
                    <a:pt x="1023" y="931"/>
                    <a:pt x="940" y="891"/>
                    <a:pt x="864" y="834"/>
                  </a:cubicBezTo>
                  <a:cubicBezTo>
                    <a:pt x="795" y="782"/>
                    <a:pt x="740" y="717"/>
                    <a:pt x="682" y="655"/>
                  </a:cubicBezTo>
                  <a:cubicBezTo>
                    <a:pt x="646" y="616"/>
                    <a:pt x="608" y="580"/>
                    <a:pt x="561" y="554"/>
                  </a:cubicBezTo>
                  <a:cubicBezTo>
                    <a:pt x="420" y="477"/>
                    <a:pt x="210" y="530"/>
                    <a:pt x="132" y="663"/>
                  </a:cubicBezTo>
                  <a:cubicBezTo>
                    <a:pt x="122" y="680"/>
                    <a:pt x="114" y="699"/>
                    <a:pt x="107" y="718"/>
                  </a:cubicBezTo>
                  <a:cubicBezTo>
                    <a:pt x="101" y="736"/>
                    <a:pt x="96" y="755"/>
                    <a:pt x="90" y="776"/>
                  </a:cubicBezTo>
                  <a:cubicBezTo>
                    <a:pt x="61" y="770"/>
                    <a:pt x="31" y="764"/>
                    <a:pt x="0" y="758"/>
                  </a:cubicBezTo>
                  <a:cubicBezTo>
                    <a:pt x="20" y="675"/>
                    <a:pt x="57" y="605"/>
                    <a:pt x="121" y="551"/>
                  </a:cubicBezTo>
                  <a:cubicBezTo>
                    <a:pt x="198" y="486"/>
                    <a:pt x="289" y="463"/>
                    <a:pt x="387" y="458"/>
                  </a:cubicBezTo>
                  <a:cubicBezTo>
                    <a:pt x="513" y="451"/>
                    <a:pt x="613" y="504"/>
                    <a:pt x="695" y="596"/>
                  </a:cubicBezTo>
                  <a:cubicBezTo>
                    <a:pt x="730" y="634"/>
                    <a:pt x="761" y="675"/>
                    <a:pt x="796" y="712"/>
                  </a:cubicBezTo>
                  <a:cubicBezTo>
                    <a:pt x="827" y="745"/>
                    <a:pt x="861" y="776"/>
                    <a:pt x="896" y="804"/>
                  </a:cubicBezTo>
                  <a:cubicBezTo>
                    <a:pt x="954" y="851"/>
                    <a:pt x="1017" y="846"/>
                    <a:pt x="1079" y="812"/>
                  </a:cubicBezTo>
                  <a:cubicBezTo>
                    <a:pt x="1136" y="782"/>
                    <a:pt x="1176" y="736"/>
                    <a:pt x="1199" y="676"/>
                  </a:cubicBezTo>
                  <a:cubicBezTo>
                    <a:pt x="1212" y="643"/>
                    <a:pt x="1224" y="609"/>
                    <a:pt x="1239" y="577"/>
                  </a:cubicBezTo>
                  <a:cubicBezTo>
                    <a:pt x="1247" y="560"/>
                    <a:pt x="1259" y="543"/>
                    <a:pt x="1273" y="529"/>
                  </a:cubicBezTo>
                  <a:cubicBezTo>
                    <a:pt x="1297" y="505"/>
                    <a:pt x="1326" y="490"/>
                    <a:pt x="1362" y="503"/>
                  </a:cubicBezTo>
                  <a:cubicBezTo>
                    <a:pt x="1398" y="515"/>
                    <a:pt x="1419" y="544"/>
                    <a:pt x="1427" y="580"/>
                  </a:cubicBezTo>
                  <a:cubicBezTo>
                    <a:pt x="1437" y="626"/>
                    <a:pt x="1414" y="665"/>
                    <a:pt x="1371" y="683"/>
                  </a:cubicBezTo>
                  <a:cubicBezTo>
                    <a:pt x="1342" y="694"/>
                    <a:pt x="1313" y="686"/>
                    <a:pt x="1294" y="661"/>
                  </a:cubicBezTo>
                  <a:cubicBezTo>
                    <a:pt x="1278" y="641"/>
                    <a:pt x="1284" y="609"/>
                    <a:pt x="1305" y="594"/>
                  </a:cubicBezTo>
                  <a:cubicBezTo>
                    <a:pt x="1321" y="584"/>
                    <a:pt x="1334" y="587"/>
                    <a:pt x="1346" y="604"/>
                  </a:cubicBezTo>
                  <a:cubicBezTo>
                    <a:pt x="1341" y="603"/>
                    <a:pt x="1336" y="601"/>
                    <a:pt x="1332" y="602"/>
                  </a:cubicBezTo>
                  <a:cubicBezTo>
                    <a:pt x="1323" y="606"/>
                    <a:pt x="1310" y="609"/>
                    <a:pt x="1306" y="616"/>
                  </a:cubicBezTo>
                  <a:cubicBezTo>
                    <a:pt x="1302" y="624"/>
                    <a:pt x="1303" y="638"/>
                    <a:pt x="1308" y="646"/>
                  </a:cubicBezTo>
                  <a:cubicBezTo>
                    <a:pt x="1319" y="667"/>
                    <a:pt x="1344" y="671"/>
                    <a:pt x="1365" y="659"/>
                  </a:cubicBezTo>
                  <a:cubicBezTo>
                    <a:pt x="1388" y="645"/>
                    <a:pt x="1399" y="623"/>
                    <a:pt x="1398" y="597"/>
                  </a:cubicBezTo>
                  <a:cubicBezTo>
                    <a:pt x="1396" y="569"/>
                    <a:pt x="1382" y="547"/>
                    <a:pt x="1355" y="536"/>
                  </a:cubicBezTo>
                  <a:cubicBezTo>
                    <a:pt x="1328" y="525"/>
                    <a:pt x="1301" y="526"/>
                    <a:pt x="1279" y="547"/>
                  </a:cubicBezTo>
                  <a:cubicBezTo>
                    <a:pt x="1266" y="560"/>
                    <a:pt x="1256" y="578"/>
                    <a:pt x="1248" y="595"/>
                  </a:cubicBezTo>
                  <a:cubicBezTo>
                    <a:pt x="1230" y="632"/>
                    <a:pt x="1218" y="672"/>
                    <a:pt x="1198" y="708"/>
                  </a:cubicBezTo>
                  <a:cubicBezTo>
                    <a:pt x="1156" y="784"/>
                    <a:pt x="1093" y="835"/>
                    <a:pt x="1005" y="847"/>
                  </a:cubicBezTo>
                  <a:cubicBezTo>
                    <a:pt x="1027" y="857"/>
                    <a:pt x="1080" y="858"/>
                    <a:pt x="1125" y="852"/>
                  </a:cubicBezTo>
                  <a:cubicBezTo>
                    <a:pt x="1287" y="831"/>
                    <a:pt x="1416" y="751"/>
                    <a:pt x="1519" y="630"/>
                  </a:cubicBezTo>
                  <a:cubicBezTo>
                    <a:pt x="1581" y="557"/>
                    <a:pt x="1638" y="480"/>
                    <a:pt x="1697" y="406"/>
                  </a:cubicBezTo>
                  <a:cubicBezTo>
                    <a:pt x="1746" y="344"/>
                    <a:pt x="1800" y="289"/>
                    <a:pt x="1865" y="244"/>
                  </a:cubicBezTo>
                  <a:cubicBezTo>
                    <a:pt x="1911" y="211"/>
                    <a:pt x="1935" y="164"/>
                    <a:pt x="1931" y="106"/>
                  </a:cubicBezTo>
                  <a:cubicBezTo>
                    <a:pt x="1930" y="100"/>
                    <a:pt x="1924" y="94"/>
                    <a:pt x="1920" y="88"/>
                  </a:cubicBezTo>
                  <a:cubicBezTo>
                    <a:pt x="1920" y="82"/>
                    <a:pt x="1923" y="76"/>
                    <a:pt x="1921" y="71"/>
                  </a:cubicBezTo>
                  <a:cubicBezTo>
                    <a:pt x="1910" y="41"/>
                    <a:pt x="1878" y="21"/>
                    <a:pt x="1846" y="22"/>
                  </a:cubicBezTo>
                  <a:cubicBezTo>
                    <a:pt x="1819" y="22"/>
                    <a:pt x="1796" y="37"/>
                    <a:pt x="1788" y="60"/>
                  </a:cubicBezTo>
                  <a:cubicBezTo>
                    <a:pt x="1778" y="84"/>
                    <a:pt x="1787" y="104"/>
                    <a:pt x="1806" y="120"/>
                  </a:cubicBezTo>
                  <a:close/>
                  <a:moveTo>
                    <a:pt x="2131" y="844"/>
                  </a:moveTo>
                  <a:cubicBezTo>
                    <a:pt x="2127" y="755"/>
                    <a:pt x="2087" y="687"/>
                    <a:pt x="2014" y="637"/>
                  </a:cubicBezTo>
                  <a:cubicBezTo>
                    <a:pt x="2009" y="633"/>
                    <a:pt x="1998" y="633"/>
                    <a:pt x="1993" y="636"/>
                  </a:cubicBezTo>
                  <a:cubicBezTo>
                    <a:pt x="1969" y="650"/>
                    <a:pt x="1944" y="664"/>
                    <a:pt x="1923" y="682"/>
                  </a:cubicBezTo>
                  <a:cubicBezTo>
                    <a:pt x="1864" y="732"/>
                    <a:pt x="1818" y="791"/>
                    <a:pt x="1809" y="870"/>
                  </a:cubicBezTo>
                  <a:cubicBezTo>
                    <a:pt x="1803" y="928"/>
                    <a:pt x="1820" y="980"/>
                    <a:pt x="1868" y="1015"/>
                  </a:cubicBezTo>
                  <a:cubicBezTo>
                    <a:pt x="1917" y="1050"/>
                    <a:pt x="1971" y="1050"/>
                    <a:pt x="2023" y="1023"/>
                  </a:cubicBezTo>
                  <a:cubicBezTo>
                    <a:pt x="2096" y="986"/>
                    <a:pt x="2127" y="923"/>
                    <a:pt x="2131" y="844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8FAA048-8E66-4192-B955-B68159D6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8" y="4446588"/>
              <a:ext cx="898525" cy="300038"/>
            </a:xfrm>
            <a:custGeom>
              <a:avLst/>
              <a:gdLst>
                <a:gd name="T0" fmla="*/ 0 w 1252"/>
                <a:gd name="T1" fmla="*/ 417 h 417"/>
                <a:gd name="T2" fmla="*/ 317 w 1252"/>
                <a:gd name="T3" fmla="*/ 115 h 417"/>
                <a:gd name="T4" fmla="*/ 807 w 1252"/>
                <a:gd name="T5" fmla="*/ 243 h 417"/>
                <a:gd name="T6" fmla="*/ 923 w 1252"/>
                <a:gd name="T7" fmla="*/ 321 h 417"/>
                <a:gd name="T8" fmla="*/ 1009 w 1252"/>
                <a:gd name="T9" fmla="*/ 350 h 417"/>
                <a:gd name="T10" fmla="*/ 1171 w 1252"/>
                <a:gd name="T11" fmla="*/ 226 h 417"/>
                <a:gd name="T12" fmla="*/ 1062 w 1252"/>
                <a:gd name="T13" fmla="*/ 58 h 417"/>
                <a:gd name="T14" fmla="*/ 938 w 1252"/>
                <a:gd name="T15" fmla="*/ 126 h 417"/>
                <a:gd name="T16" fmla="*/ 972 w 1252"/>
                <a:gd name="T17" fmla="*/ 203 h 417"/>
                <a:gd name="T18" fmla="*/ 1048 w 1252"/>
                <a:gd name="T19" fmla="*/ 172 h 417"/>
                <a:gd name="T20" fmla="*/ 1052 w 1252"/>
                <a:gd name="T21" fmla="*/ 167 h 417"/>
                <a:gd name="T22" fmla="*/ 1008 w 1252"/>
                <a:gd name="T23" fmla="*/ 236 h 417"/>
                <a:gd name="T24" fmla="*/ 896 w 1252"/>
                <a:gd name="T25" fmla="*/ 129 h 417"/>
                <a:gd name="T26" fmla="*/ 1030 w 1252"/>
                <a:gd name="T27" fmla="*/ 4 h 417"/>
                <a:gd name="T28" fmla="*/ 1205 w 1252"/>
                <a:gd name="T29" fmla="*/ 89 h 417"/>
                <a:gd name="T30" fmla="*/ 1213 w 1252"/>
                <a:gd name="T31" fmla="*/ 308 h 417"/>
                <a:gd name="T32" fmla="*/ 1045 w 1252"/>
                <a:gd name="T33" fmla="*/ 390 h 417"/>
                <a:gd name="T34" fmla="*/ 882 w 1252"/>
                <a:gd name="T35" fmla="*/ 335 h 417"/>
                <a:gd name="T36" fmla="*/ 669 w 1252"/>
                <a:gd name="T37" fmla="*/ 197 h 417"/>
                <a:gd name="T38" fmla="*/ 245 w 1252"/>
                <a:gd name="T39" fmla="*/ 159 h 417"/>
                <a:gd name="T40" fmla="*/ 22 w 1252"/>
                <a:gd name="T41" fmla="*/ 376 h 417"/>
                <a:gd name="T42" fmla="*/ 4 w 1252"/>
                <a:gd name="T43" fmla="*/ 412 h 417"/>
                <a:gd name="T44" fmla="*/ 0 w 1252"/>
                <a:gd name="T4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2" h="417">
                  <a:moveTo>
                    <a:pt x="0" y="417"/>
                  </a:moveTo>
                  <a:cubicBezTo>
                    <a:pt x="29" y="271"/>
                    <a:pt x="174" y="138"/>
                    <a:pt x="317" y="115"/>
                  </a:cubicBezTo>
                  <a:cubicBezTo>
                    <a:pt x="499" y="87"/>
                    <a:pt x="659" y="142"/>
                    <a:pt x="807" y="243"/>
                  </a:cubicBezTo>
                  <a:cubicBezTo>
                    <a:pt x="845" y="270"/>
                    <a:pt x="883" y="298"/>
                    <a:pt x="923" y="321"/>
                  </a:cubicBezTo>
                  <a:cubicBezTo>
                    <a:pt x="949" y="336"/>
                    <a:pt x="980" y="346"/>
                    <a:pt x="1009" y="350"/>
                  </a:cubicBezTo>
                  <a:cubicBezTo>
                    <a:pt x="1082" y="361"/>
                    <a:pt x="1158" y="300"/>
                    <a:pt x="1171" y="226"/>
                  </a:cubicBezTo>
                  <a:cubicBezTo>
                    <a:pt x="1184" y="150"/>
                    <a:pt x="1136" y="76"/>
                    <a:pt x="1062" y="58"/>
                  </a:cubicBezTo>
                  <a:cubicBezTo>
                    <a:pt x="1001" y="43"/>
                    <a:pt x="949" y="71"/>
                    <a:pt x="938" y="126"/>
                  </a:cubicBezTo>
                  <a:cubicBezTo>
                    <a:pt x="931" y="160"/>
                    <a:pt x="945" y="192"/>
                    <a:pt x="972" y="203"/>
                  </a:cubicBezTo>
                  <a:cubicBezTo>
                    <a:pt x="1000" y="214"/>
                    <a:pt x="1028" y="203"/>
                    <a:pt x="1048" y="172"/>
                  </a:cubicBezTo>
                  <a:cubicBezTo>
                    <a:pt x="1049" y="171"/>
                    <a:pt x="1051" y="169"/>
                    <a:pt x="1052" y="167"/>
                  </a:cubicBezTo>
                  <a:cubicBezTo>
                    <a:pt x="1065" y="196"/>
                    <a:pt x="1043" y="230"/>
                    <a:pt x="1008" y="236"/>
                  </a:cubicBezTo>
                  <a:cubicBezTo>
                    <a:pt x="948" y="246"/>
                    <a:pt x="889" y="191"/>
                    <a:pt x="896" y="129"/>
                  </a:cubicBezTo>
                  <a:cubicBezTo>
                    <a:pt x="904" y="54"/>
                    <a:pt x="954" y="8"/>
                    <a:pt x="1030" y="4"/>
                  </a:cubicBezTo>
                  <a:cubicBezTo>
                    <a:pt x="1104" y="0"/>
                    <a:pt x="1166" y="22"/>
                    <a:pt x="1205" y="89"/>
                  </a:cubicBezTo>
                  <a:cubicBezTo>
                    <a:pt x="1246" y="160"/>
                    <a:pt x="1252" y="234"/>
                    <a:pt x="1213" y="308"/>
                  </a:cubicBezTo>
                  <a:cubicBezTo>
                    <a:pt x="1177" y="374"/>
                    <a:pt x="1115" y="392"/>
                    <a:pt x="1045" y="390"/>
                  </a:cubicBezTo>
                  <a:cubicBezTo>
                    <a:pt x="985" y="388"/>
                    <a:pt x="932" y="367"/>
                    <a:pt x="882" y="335"/>
                  </a:cubicBezTo>
                  <a:cubicBezTo>
                    <a:pt x="812" y="289"/>
                    <a:pt x="743" y="238"/>
                    <a:pt x="669" y="197"/>
                  </a:cubicBezTo>
                  <a:cubicBezTo>
                    <a:pt x="535" y="123"/>
                    <a:pt x="392" y="108"/>
                    <a:pt x="245" y="159"/>
                  </a:cubicBezTo>
                  <a:cubicBezTo>
                    <a:pt x="137" y="196"/>
                    <a:pt x="70" y="277"/>
                    <a:pt x="22" y="376"/>
                  </a:cubicBezTo>
                  <a:cubicBezTo>
                    <a:pt x="16" y="388"/>
                    <a:pt x="10" y="400"/>
                    <a:pt x="4" y="412"/>
                  </a:cubicBezTo>
                  <a:cubicBezTo>
                    <a:pt x="3" y="413"/>
                    <a:pt x="2" y="414"/>
                    <a:pt x="0" y="41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8D05E8F-D0DB-4DAB-8568-088719806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" y="4611688"/>
              <a:ext cx="487363" cy="496888"/>
            </a:xfrm>
            <a:custGeom>
              <a:avLst/>
              <a:gdLst>
                <a:gd name="T0" fmla="*/ 550 w 680"/>
                <a:gd name="T1" fmla="*/ 532 h 692"/>
                <a:gd name="T2" fmla="*/ 483 w 680"/>
                <a:gd name="T3" fmla="*/ 522 h 692"/>
                <a:gd name="T4" fmla="*/ 537 w 680"/>
                <a:gd name="T5" fmla="*/ 416 h 692"/>
                <a:gd name="T6" fmla="*/ 612 w 680"/>
                <a:gd name="T7" fmla="*/ 433 h 692"/>
                <a:gd name="T8" fmla="*/ 643 w 680"/>
                <a:gd name="T9" fmla="*/ 606 h 692"/>
                <a:gd name="T10" fmla="*/ 575 w 680"/>
                <a:gd name="T11" fmla="*/ 666 h 692"/>
                <a:gd name="T12" fmla="*/ 428 w 680"/>
                <a:gd name="T13" fmla="*/ 631 h 692"/>
                <a:gd name="T14" fmla="*/ 386 w 680"/>
                <a:gd name="T15" fmla="*/ 517 h 692"/>
                <a:gd name="T16" fmla="*/ 381 w 680"/>
                <a:gd name="T17" fmla="*/ 317 h 692"/>
                <a:gd name="T18" fmla="*/ 218 w 680"/>
                <a:gd name="T19" fmla="*/ 49 h 692"/>
                <a:gd name="T20" fmla="*/ 35 w 680"/>
                <a:gd name="T21" fmla="*/ 17 h 692"/>
                <a:gd name="T22" fmla="*/ 0 w 680"/>
                <a:gd name="T23" fmla="*/ 20 h 692"/>
                <a:gd name="T24" fmla="*/ 143 w 680"/>
                <a:gd name="T25" fmla="*/ 9 h 692"/>
                <a:gd name="T26" fmla="*/ 354 w 680"/>
                <a:gd name="T27" fmla="*/ 173 h 692"/>
                <a:gd name="T28" fmla="*/ 408 w 680"/>
                <a:gd name="T29" fmla="*/ 426 h 692"/>
                <a:gd name="T30" fmla="*/ 411 w 680"/>
                <a:gd name="T31" fmla="*/ 534 h 692"/>
                <a:gd name="T32" fmla="*/ 547 w 680"/>
                <a:gd name="T33" fmla="*/ 627 h 692"/>
                <a:gd name="T34" fmla="*/ 599 w 680"/>
                <a:gd name="T35" fmla="*/ 468 h 692"/>
                <a:gd name="T36" fmla="*/ 520 w 680"/>
                <a:gd name="T37" fmla="*/ 453 h 692"/>
                <a:gd name="T38" fmla="*/ 496 w 680"/>
                <a:gd name="T39" fmla="*/ 499 h 692"/>
                <a:gd name="T40" fmla="*/ 537 w 680"/>
                <a:gd name="T41" fmla="*/ 531 h 692"/>
                <a:gd name="T42" fmla="*/ 550 w 680"/>
                <a:gd name="T43" fmla="*/ 53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0" h="692">
                  <a:moveTo>
                    <a:pt x="550" y="532"/>
                  </a:moveTo>
                  <a:cubicBezTo>
                    <a:pt x="521" y="552"/>
                    <a:pt x="498" y="547"/>
                    <a:pt x="483" y="522"/>
                  </a:cubicBezTo>
                  <a:cubicBezTo>
                    <a:pt x="458" y="478"/>
                    <a:pt x="483" y="428"/>
                    <a:pt x="537" y="416"/>
                  </a:cubicBezTo>
                  <a:cubicBezTo>
                    <a:pt x="564" y="410"/>
                    <a:pt x="590" y="415"/>
                    <a:pt x="612" y="433"/>
                  </a:cubicBezTo>
                  <a:cubicBezTo>
                    <a:pt x="667" y="475"/>
                    <a:pt x="680" y="548"/>
                    <a:pt x="643" y="606"/>
                  </a:cubicBezTo>
                  <a:cubicBezTo>
                    <a:pt x="626" y="633"/>
                    <a:pt x="603" y="653"/>
                    <a:pt x="575" y="666"/>
                  </a:cubicBezTo>
                  <a:cubicBezTo>
                    <a:pt x="520" y="692"/>
                    <a:pt x="466" y="679"/>
                    <a:pt x="428" y="631"/>
                  </a:cubicBezTo>
                  <a:cubicBezTo>
                    <a:pt x="402" y="598"/>
                    <a:pt x="387" y="559"/>
                    <a:pt x="386" y="517"/>
                  </a:cubicBezTo>
                  <a:cubicBezTo>
                    <a:pt x="384" y="450"/>
                    <a:pt x="388" y="383"/>
                    <a:pt x="381" y="317"/>
                  </a:cubicBezTo>
                  <a:cubicBezTo>
                    <a:pt x="370" y="203"/>
                    <a:pt x="317" y="111"/>
                    <a:pt x="218" y="49"/>
                  </a:cubicBezTo>
                  <a:cubicBezTo>
                    <a:pt x="162" y="13"/>
                    <a:pt x="99" y="10"/>
                    <a:pt x="35" y="17"/>
                  </a:cubicBezTo>
                  <a:cubicBezTo>
                    <a:pt x="23" y="18"/>
                    <a:pt x="12" y="20"/>
                    <a:pt x="0" y="20"/>
                  </a:cubicBezTo>
                  <a:cubicBezTo>
                    <a:pt x="46" y="3"/>
                    <a:pt x="94" y="0"/>
                    <a:pt x="143" y="9"/>
                  </a:cubicBezTo>
                  <a:cubicBezTo>
                    <a:pt x="243" y="26"/>
                    <a:pt x="308" y="88"/>
                    <a:pt x="354" y="173"/>
                  </a:cubicBezTo>
                  <a:cubicBezTo>
                    <a:pt x="397" y="252"/>
                    <a:pt x="410" y="337"/>
                    <a:pt x="408" y="426"/>
                  </a:cubicBezTo>
                  <a:cubicBezTo>
                    <a:pt x="408" y="462"/>
                    <a:pt x="406" y="498"/>
                    <a:pt x="411" y="534"/>
                  </a:cubicBezTo>
                  <a:cubicBezTo>
                    <a:pt x="420" y="604"/>
                    <a:pt x="481" y="644"/>
                    <a:pt x="547" y="627"/>
                  </a:cubicBezTo>
                  <a:cubicBezTo>
                    <a:pt x="615" y="608"/>
                    <a:pt x="644" y="522"/>
                    <a:pt x="599" y="468"/>
                  </a:cubicBezTo>
                  <a:cubicBezTo>
                    <a:pt x="579" y="443"/>
                    <a:pt x="548" y="437"/>
                    <a:pt x="520" y="453"/>
                  </a:cubicBezTo>
                  <a:cubicBezTo>
                    <a:pt x="502" y="463"/>
                    <a:pt x="492" y="482"/>
                    <a:pt x="496" y="499"/>
                  </a:cubicBezTo>
                  <a:cubicBezTo>
                    <a:pt x="500" y="517"/>
                    <a:pt x="515" y="529"/>
                    <a:pt x="537" y="531"/>
                  </a:cubicBezTo>
                  <a:cubicBezTo>
                    <a:pt x="540" y="531"/>
                    <a:pt x="543" y="531"/>
                    <a:pt x="550" y="53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404D3CB-0093-41FE-A9D8-7A37A9CAF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187" y="4621213"/>
              <a:ext cx="134938" cy="120650"/>
            </a:xfrm>
            <a:custGeom>
              <a:avLst/>
              <a:gdLst>
                <a:gd name="T0" fmla="*/ 9 w 189"/>
                <a:gd name="T1" fmla="*/ 30 h 166"/>
                <a:gd name="T2" fmla="*/ 114 w 189"/>
                <a:gd name="T3" fmla="*/ 125 h 166"/>
                <a:gd name="T4" fmla="*/ 12 w 189"/>
                <a:gd name="T5" fmla="*/ 30 h 166"/>
                <a:gd name="T6" fmla="*/ 149 w 189"/>
                <a:gd name="T7" fmla="*/ 74 h 166"/>
                <a:gd name="T8" fmla="*/ 189 w 189"/>
                <a:gd name="T9" fmla="*/ 166 h 166"/>
                <a:gd name="T10" fmla="*/ 81 w 189"/>
                <a:gd name="T11" fmla="*/ 156 h 166"/>
                <a:gd name="T12" fmla="*/ 22 w 189"/>
                <a:gd name="T13" fmla="*/ 111 h 166"/>
                <a:gd name="T14" fmla="*/ 2 w 189"/>
                <a:gd name="T15" fmla="*/ 35 h 166"/>
                <a:gd name="T16" fmla="*/ 9 w 189"/>
                <a:gd name="T17" fmla="*/ 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66">
                  <a:moveTo>
                    <a:pt x="9" y="30"/>
                  </a:moveTo>
                  <a:cubicBezTo>
                    <a:pt x="44" y="61"/>
                    <a:pt x="79" y="93"/>
                    <a:pt x="114" y="125"/>
                  </a:cubicBezTo>
                  <a:cubicBezTo>
                    <a:pt x="83" y="90"/>
                    <a:pt x="63" y="45"/>
                    <a:pt x="12" y="30"/>
                  </a:cubicBezTo>
                  <a:cubicBezTo>
                    <a:pt x="69" y="0"/>
                    <a:pt x="125" y="19"/>
                    <a:pt x="149" y="74"/>
                  </a:cubicBezTo>
                  <a:cubicBezTo>
                    <a:pt x="163" y="105"/>
                    <a:pt x="176" y="136"/>
                    <a:pt x="189" y="166"/>
                  </a:cubicBezTo>
                  <a:cubicBezTo>
                    <a:pt x="155" y="163"/>
                    <a:pt x="118" y="161"/>
                    <a:pt x="81" y="156"/>
                  </a:cubicBezTo>
                  <a:cubicBezTo>
                    <a:pt x="53" y="153"/>
                    <a:pt x="33" y="137"/>
                    <a:pt x="22" y="111"/>
                  </a:cubicBezTo>
                  <a:cubicBezTo>
                    <a:pt x="12" y="87"/>
                    <a:pt x="0" y="63"/>
                    <a:pt x="2" y="35"/>
                  </a:cubicBezTo>
                  <a:cubicBezTo>
                    <a:pt x="4" y="33"/>
                    <a:pt x="7" y="32"/>
                    <a:pt x="9" y="3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8049BCC-C3D1-4B99-8F74-12F837962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7" y="4849813"/>
              <a:ext cx="103188" cy="73025"/>
            </a:xfrm>
            <a:custGeom>
              <a:avLst/>
              <a:gdLst>
                <a:gd name="T0" fmla="*/ 142 w 142"/>
                <a:gd name="T1" fmla="*/ 83 h 101"/>
                <a:gd name="T2" fmla="*/ 72 w 142"/>
                <a:gd name="T3" fmla="*/ 97 h 101"/>
                <a:gd name="T4" fmla="*/ 0 w 142"/>
                <a:gd name="T5" fmla="*/ 39 h 101"/>
                <a:gd name="T6" fmla="*/ 6 w 142"/>
                <a:gd name="T7" fmla="*/ 26 h 101"/>
                <a:gd name="T8" fmla="*/ 98 w 142"/>
                <a:gd name="T9" fmla="*/ 31 h 101"/>
                <a:gd name="T10" fmla="*/ 142 w 142"/>
                <a:gd name="T11" fmla="*/ 83 h 101"/>
                <a:gd name="T12" fmla="*/ 15 w 142"/>
                <a:gd name="T13" fmla="*/ 27 h 101"/>
                <a:gd name="T14" fmla="*/ 12 w 142"/>
                <a:gd name="T15" fmla="*/ 33 h 101"/>
                <a:gd name="T16" fmla="*/ 77 w 142"/>
                <a:gd name="T17" fmla="*/ 67 h 101"/>
                <a:gd name="T18" fmla="*/ 79 w 142"/>
                <a:gd name="T19" fmla="*/ 62 h 101"/>
                <a:gd name="T20" fmla="*/ 15 w 142"/>
                <a:gd name="T21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1">
                  <a:moveTo>
                    <a:pt x="142" y="83"/>
                  </a:moveTo>
                  <a:cubicBezTo>
                    <a:pt x="118" y="87"/>
                    <a:pt x="95" y="93"/>
                    <a:pt x="72" y="97"/>
                  </a:cubicBezTo>
                  <a:cubicBezTo>
                    <a:pt x="44" y="101"/>
                    <a:pt x="2" y="67"/>
                    <a:pt x="0" y="39"/>
                  </a:cubicBezTo>
                  <a:cubicBezTo>
                    <a:pt x="0" y="35"/>
                    <a:pt x="3" y="29"/>
                    <a:pt x="6" y="26"/>
                  </a:cubicBezTo>
                  <a:cubicBezTo>
                    <a:pt x="34" y="0"/>
                    <a:pt x="74" y="2"/>
                    <a:pt x="98" y="31"/>
                  </a:cubicBezTo>
                  <a:cubicBezTo>
                    <a:pt x="113" y="48"/>
                    <a:pt x="127" y="65"/>
                    <a:pt x="142" y="83"/>
                  </a:cubicBezTo>
                  <a:close/>
                  <a:moveTo>
                    <a:pt x="15" y="27"/>
                  </a:moveTo>
                  <a:cubicBezTo>
                    <a:pt x="14" y="29"/>
                    <a:pt x="13" y="31"/>
                    <a:pt x="12" y="33"/>
                  </a:cubicBezTo>
                  <a:cubicBezTo>
                    <a:pt x="33" y="44"/>
                    <a:pt x="55" y="55"/>
                    <a:pt x="77" y="67"/>
                  </a:cubicBezTo>
                  <a:cubicBezTo>
                    <a:pt x="78" y="65"/>
                    <a:pt x="78" y="63"/>
                    <a:pt x="79" y="62"/>
                  </a:cubicBezTo>
                  <a:cubicBezTo>
                    <a:pt x="58" y="50"/>
                    <a:pt x="36" y="39"/>
                    <a:pt x="15" y="2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6073C54-67BB-4185-972D-D2A988CB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" y="4773613"/>
              <a:ext cx="92075" cy="77788"/>
            </a:xfrm>
            <a:custGeom>
              <a:avLst/>
              <a:gdLst>
                <a:gd name="T0" fmla="*/ 15 w 129"/>
                <a:gd name="T1" fmla="*/ 85 h 108"/>
                <a:gd name="T2" fmla="*/ 6 w 129"/>
                <a:gd name="T3" fmla="*/ 76 h 108"/>
                <a:gd name="T4" fmla="*/ 50 w 129"/>
                <a:gd name="T5" fmla="*/ 9 h 108"/>
                <a:gd name="T6" fmla="*/ 129 w 129"/>
                <a:gd name="T7" fmla="*/ 0 h 108"/>
                <a:gd name="T8" fmla="*/ 103 w 129"/>
                <a:gd name="T9" fmla="*/ 63 h 108"/>
                <a:gd name="T10" fmla="*/ 13 w 129"/>
                <a:gd name="T11" fmla="*/ 93 h 108"/>
                <a:gd name="T12" fmla="*/ 14 w 129"/>
                <a:gd name="T13" fmla="*/ 84 h 108"/>
                <a:gd name="T14" fmla="*/ 76 w 129"/>
                <a:gd name="T15" fmla="*/ 45 h 108"/>
                <a:gd name="T16" fmla="*/ 22 w 129"/>
                <a:gd name="T17" fmla="*/ 69 h 108"/>
                <a:gd name="T18" fmla="*/ 15 w 129"/>
                <a:gd name="T19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08">
                  <a:moveTo>
                    <a:pt x="15" y="85"/>
                  </a:moveTo>
                  <a:cubicBezTo>
                    <a:pt x="12" y="82"/>
                    <a:pt x="6" y="79"/>
                    <a:pt x="6" y="76"/>
                  </a:cubicBezTo>
                  <a:cubicBezTo>
                    <a:pt x="0" y="49"/>
                    <a:pt x="23" y="14"/>
                    <a:pt x="50" y="9"/>
                  </a:cubicBezTo>
                  <a:cubicBezTo>
                    <a:pt x="76" y="5"/>
                    <a:pt x="103" y="3"/>
                    <a:pt x="129" y="0"/>
                  </a:cubicBezTo>
                  <a:cubicBezTo>
                    <a:pt x="120" y="21"/>
                    <a:pt x="112" y="42"/>
                    <a:pt x="103" y="63"/>
                  </a:cubicBezTo>
                  <a:cubicBezTo>
                    <a:pt x="90" y="91"/>
                    <a:pt x="40" y="108"/>
                    <a:pt x="13" y="93"/>
                  </a:cubicBezTo>
                  <a:cubicBezTo>
                    <a:pt x="12" y="93"/>
                    <a:pt x="14" y="87"/>
                    <a:pt x="14" y="84"/>
                  </a:cubicBezTo>
                  <a:cubicBezTo>
                    <a:pt x="35" y="71"/>
                    <a:pt x="56" y="58"/>
                    <a:pt x="76" y="45"/>
                  </a:cubicBezTo>
                  <a:cubicBezTo>
                    <a:pt x="57" y="51"/>
                    <a:pt x="39" y="59"/>
                    <a:pt x="22" y="69"/>
                  </a:cubicBezTo>
                  <a:cubicBezTo>
                    <a:pt x="18" y="72"/>
                    <a:pt x="17" y="79"/>
                    <a:pt x="15" y="85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D65ABA5-1E6F-4947-B4AC-2B3D1A50D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2250" y="4349750"/>
              <a:ext cx="103188" cy="73025"/>
            </a:xfrm>
            <a:custGeom>
              <a:avLst/>
              <a:gdLst>
                <a:gd name="T0" fmla="*/ 142 w 142"/>
                <a:gd name="T1" fmla="*/ 84 h 103"/>
                <a:gd name="T2" fmla="*/ 73 w 142"/>
                <a:gd name="T3" fmla="*/ 98 h 103"/>
                <a:gd name="T4" fmla="*/ 0 w 142"/>
                <a:gd name="T5" fmla="*/ 41 h 103"/>
                <a:gd name="T6" fmla="*/ 9 w 142"/>
                <a:gd name="T7" fmla="*/ 25 h 103"/>
                <a:gd name="T8" fmla="*/ 101 w 142"/>
                <a:gd name="T9" fmla="*/ 35 h 103"/>
                <a:gd name="T10" fmla="*/ 142 w 142"/>
                <a:gd name="T11" fmla="*/ 84 h 103"/>
                <a:gd name="T12" fmla="*/ 76 w 142"/>
                <a:gd name="T13" fmla="*/ 68 h 103"/>
                <a:gd name="T14" fmla="*/ 80 w 142"/>
                <a:gd name="T15" fmla="*/ 63 h 103"/>
                <a:gd name="T16" fmla="*/ 14 w 142"/>
                <a:gd name="T17" fmla="*/ 29 h 103"/>
                <a:gd name="T18" fmla="*/ 11 w 142"/>
                <a:gd name="T19" fmla="*/ 34 h 103"/>
                <a:gd name="T20" fmla="*/ 76 w 142"/>
                <a:gd name="T21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3">
                  <a:moveTo>
                    <a:pt x="142" y="84"/>
                  </a:moveTo>
                  <a:cubicBezTo>
                    <a:pt x="118" y="89"/>
                    <a:pt x="96" y="94"/>
                    <a:pt x="73" y="98"/>
                  </a:cubicBezTo>
                  <a:cubicBezTo>
                    <a:pt x="45" y="103"/>
                    <a:pt x="2" y="69"/>
                    <a:pt x="0" y="41"/>
                  </a:cubicBezTo>
                  <a:cubicBezTo>
                    <a:pt x="0" y="36"/>
                    <a:pt x="5" y="29"/>
                    <a:pt x="9" y="25"/>
                  </a:cubicBezTo>
                  <a:cubicBezTo>
                    <a:pt x="41" y="0"/>
                    <a:pt x="75" y="4"/>
                    <a:pt x="101" y="35"/>
                  </a:cubicBezTo>
                  <a:cubicBezTo>
                    <a:pt x="114" y="51"/>
                    <a:pt x="128" y="67"/>
                    <a:pt x="142" y="84"/>
                  </a:cubicBezTo>
                  <a:close/>
                  <a:moveTo>
                    <a:pt x="76" y="68"/>
                  </a:moveTo>
                  <a:cubicBezTo>
                    <a:pt x="77" y="66"/>
                    <a:pt x="79" y="65"/>
                    <a:pt x="80" y="63"/>
                  </a:cubicBezTo>
                  <a:cubicBezTo>
                    <a:pt x="58" y="52"/>
                    <a:pt x="36" y="40"/>
                    <a:pt x="14" y="29"/>
                  </a:cubicBezTo>
                  <a:cubicBezTo>
                    <a:pt x="13" y="31"/>
                    <a:pt x="12" y="32"/>
                    <a:pt x="11" y="34"/>
                  </a:cubicBezTo>
                  <a:cubicBezTo>
                    <a:pt x="33" y="45"/>
                    <a:pt x="55" y="56"/>
                    <a:pt x="76" y="6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8327F6B-BB3B-4A3C-A52A-173DC4DBB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0" y="4637088"/>
              <a:ext cx="73025" cy="90488"/>
            </a:xfrm>
            <a:custGeom>
              <a:avLst/>
              <a:gdLst>
                <a:gd name="T0" fmla="*/ 20 w 102"/>
                <a:gd name="T1" fmla="*/ 0 h 126"/>
                <a:gd name="T2" fmla="*/ 61 w 102"/>
                <a:gd name="T3" fmla="*/ 77 h 126"/>
                <a:gd name="T4" fmla="*/ 65 w 102"/>
                <a:gd name="T5" fmla="*/ 75 h 126"/>
                <a:gd name="T6" fmla="*/ 31 w 102"/>
                <a:gd name="T7" fmla="*/ 4 h 126"/>
                <a:gd name="T8" fmla="*/ 99 w 102"/>
                <a:gd name="T9" fmla="*/ 67 h 126"/>
                <a:gd name="T10" fmla="*/ 102 w 102"/>
                <a:gd name="T11" fmla="*/ 126 h 126"/>
                <a:gd name="T12" fmla="*/ 39 w 102"/>
                <a:gd name="T13" fmla="*/ 97 h 126"/>
                <a:gd name="T14" fmla="*/ 20 w 102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26">
                  <a:moveTo>
                    <a:pt x="20" y="0"/>
                  </a:moveTo>
                  <a:cubicBezTo>
                    <a:pt x="35" y="29"/>
                    <a:pt x="48" y="53"/>
                    <a:pt x="61" y="77"/>
                  </a:cubicBezTo>
                  <a:cubicBezTo>
                    <a:pt x="62" y="77"/>
                    <a:pt x="64" y="76"/>
                    <a:pt x="65" y="75"/>
                  </a:cubicBezTo>
                  <a:cubicBezTo>
                    <a:pt x="53" y="51"/>
                    <a:pt x="42" y="27"/>
                    <a:pt x="31" y="4"/>
                  </a:cubicBezTo>
                  <a:cubicBezTo>
                    <a:pt x="73" y="2"/>
                    <a:pt x="97" y="24"/>
                    <a:pt x="99" y="67"/>
                  </a:cubicBezTo>
                  <a:cubicBezTo>
                    <a:pt x="99" y="86"/>
                    <a:pt x="101" y="106"/>
                    <a:pt x="102" y="126"/>
                  </a:cubicBezTo>
                  <a:cubicBezTo>
                    <a:pt x="81" y="116"/>
                    <a:pt x="60" y="108"/>
                    <a:pt x="39" y="97"/>
                  </a:cubicBezTo>
                  <a:cubicBezTo>
                    <a:pt x="9" y="82"/>
                    <a:pt x="0" y="43"/>
                    <a:pt x="2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D6F131C-CAB3-401E-829E-555C3BB20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7" y="4543425"/>
              <a:ext cx="77788" cy="85725"/>
            </a:xfrm>
            <a:custGeom>
              <a:avLst/>
              <a:gdLst>
                <a:gd name="T0" fmla="*/ 108 w 108"/>
                <a:gd name="T1" fmla="*/ 0 h 121"/>
                <a:gd name="T2" fmla="*/ 103 w 108"/>
                <a:gd name="T3" fmla="*/ 58 h 121"/>
                <a:gd name="T4" fmla="*/ 18 w 108"/>
                <a:gd name="T5" fmla="*/ 105 h 121"/>
                <a:gd name="T6" fmla="*/ 12 w 108"/>
                <a:gd name="T7" fmla="*/ 97 h 121"/>
                <a:gd name="T8" fmla="*/ 42 w 108"/>
                <a:gd name="T9" fmla="*/ 24 h 121"/>
                <a:gd name="T10" fmla="*/ 108 w 108"/>
                <a:gd name="T11" fmla="*/ 0 h 121"/>
                <a:gd name="T12" fmla="*/ 31 w 108"/>
                <a:gd name="T13" fmla="*/ 97 h 121"/>
                <a:gd name="T14" fmla="*/ 36 w 108"/>
                <a:gd name="T15" fmla="*/ 100 h 121"/>
                <a:gd name="T16" fmla="*/ 64 w 108"/>
                <a:gd name="T17" fmla="*/ 52 h 121"/>
                <a:gd name="T18" fmla="*/ 59 w 108"/>
                <a:gd name="T19" fmla="*/ 49 h 121"/>
                <a:gd name="T20" fmla="*/ 31 w 108"/>
                <a:gd name="T21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21">
                  <a:moveTo>
                    <a:pt x="108" y="0"/>
                  </a:moveTo>
                  <a:cubicBezTo>
                    <a:pt x="106" y="20"/>
                    <a:pt x="105" y="39"/>
                    <a:pt x="103" y="58"/>
                  </a:cubicBezTo>
                  <a:cubicBezTo>
                    <a:pt x="100" y="91"/>
                    <a:pt x="47" y="121"/>
                    <a:pt x="18" y="105"/>
                  </a:cubicBezTo>
                  <a:cubicBezTo>
                    <a:pt x="15" y="104"/>
                    <a:pt x="13" y="100"/>
                    <a:pt x="12" y="97"/>
                  </a:cubicBezTo>
                  <a:cubicBezTo>
                    <a:pt x="0" y="69"/>
                    <a:pt x="13" y="36"/>
                    <a:pt x="42" y="24"/>
                  </a:cubicBezTo>
                  <a:cubicBezTo>
                    <a:pt x="63" y="15"/>
                    <a:pt x="85" y="8"/>
                    <a:pt x="108" y="0"/>
                  </a:cubicBezTo>
                  <a:close/>
                  <a:moveTo>
                    <a:pt x="31" y="97"/>
                  </a:moveTo>
                  <a:cubicBezTo>
                    <a:pt x="32" y="98"/>
                    <a:pt x="34" y="99"/>
                    <a:pt x="36" y="100"/>
                  </a:cubicBezTo>
                  <a:cubicBezTo>
                    <a:pt x="45" y="84"/>
                    <a:pt x="55" y="68"/>
                    <a:pt x="64" y="52"/>
                  </a:cubicBezTo>
                  <a:cubicBezTo>
                    <a:pt x="62" y="51"/>
                    <a:pt x="61" y="50"/>
                    <a:pt x="59" y="49"/>
                  </a:cubicBezTo>
                  <a:cubicBezTo>
                    <a:pt x="50" y="65"/>
                    <a:pt x="40" y="81"/>
                    <a:pt x="31" y="9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04D4165-D047-4AF0-86D9-9CA4E290C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4373563"/>
              <a:ext cx="66675" cy="79375"/>
            </a:xfrm>
            <a:custGeom>
              <a:avLst/>
              <a:gdLst>
                <a:gd name="T0" fmla="*/ 20 w 92"/>
                <a:gd name="T1" fmla="*/ 1 h 110"/>
                <a:gd name="T2" fmla="*/ 53 w 92"/>
                <a:gd name="T3" fmla="*/ 60 h 110"/>
                <a:gd name="T4" fmla="*/ 57 w 92"/>
                <a:gd name="T5" fmla="*/ 58 h 110"/>
                <a:gd name="T6" fmla="*/ 31 w 92"/>
                <a:gd name="T7" fmla="*/ 5 h 110"/>
                <a:gd name="T8" fmla="*/ 88 w 92"/>
                <a:gd name="T9" fmla="*/ 48 h 110"/>
                <a:gd name="T10" fmla="*/ 92 w 92"/>
                <a:gd name="T11" fmla="*/ 110 h 110"/>
                <a:gd name="T12" fmla="*/ 47 w 92"/>
                <a:gd name="T13" fmla="*/ 90 h 110"/>
                <a:gd name="T14" fmla="*/ 20 w 92"/>
                <a:gd name="T15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10">
                  <a:moveTo>
                    <a:pt x="20" y="1"/>
                  </a:moveTo>
                  <a:cubicBezTo>
                    <a:pt x="32" y="22"/>
                    <a:pt x="43" y="41"/>
                    <a:pt x="53" y="60"/>
                  </a:cubicBezTo>
                  <a:cubicBezTo>
                    <a:pt x="54" y="59"/>
                    <a:pt x="55" y="59"/>
                    <a:pt x="57" y="58"/>
                  </a:cubicBezTo>
                  <a:cubicBezTo>
                    <a:pt x="48" y="40"/>
                    <a:pt x="39" y="22"/>
                    <a:pt x="31" y="5"/>
                  </a:cubicBezTo>
                  <a:cubicBezTo>
                    <a:pt x="61" y="0"/>
                    <a:pt x="85" y="17"/>
                    <a:pt x="88" y="48"/>
                  </a:cubicBezTo>
                  <a:cubicBezTo>
                    <a:pt x="90" y="69"/>
                    <a:pt x="91" y="89"/>
                    <a:pt x="92" y="110"/>
                  </a:cubicBezTo>
                  <a:cubicBezTo>
                    <a:pt x="77" y="103"/>
                    <a:pt x="62" y="96"/>
                    <a:pt x="47" y="90"/>
                  </a:cubicBezTo>
                  <a:cubicBezTo>
                    <a:pt x="11" y="74"/>
                    <a:pt x="0" y="41"/>
                    <a:pt x="20" y="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023388E-7BAA-4D21-B43F-94C713AF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2" y="4281488"/>
              <a:ext cx="69850" cy="69850"/>
            </a:xfrm>
            <a:custGeom>
              <a:avLst/>
              <a:gdLst>
                <a:gd name="T0" fmla="*/ 54 w 99"/>
                <a:gd name="T1" fmla="*/ 43 h 96"/>
                <a:gd name="T2" fmla="*/ 19 w 99"/>
                <a:gd name="T3" fmla="*/ 96 h 96"/>
                <a:gd name="T4" fmla="*/ 34 w 99"/>
                <a:gd name="T5" fmla="*/ 23 h 96"/>
                <a:gd name="T6" fmla="*/ 94 w 99"/>
                <a:gd name="T7" fmla="*/ 0 h 96"/>
                <a:gd name="T8" fmla="*/ 29 w 99"/>
                <a:gd name="T9" fmla="*/ 94 h 96"/>
                <a:gd name="T10" fmla="*/ 58 w 99"/>
                <a:gd name="T11" fmla="*/ 45 h 96"/>
                <a:gd name="T12" fmla="*/ 54 w 99"/>
                <a:gd name="T13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6">
                  <a:moveTo>
                    <a:pt x="54" y="43"/>
                  </a:moveTo>
                  <a:cubicBezTo>
                    <a:pt x="42" y="60"/>
                    <a:pt x="31" y="77"/>
                    <a:pt x="19" y="96"/>
                  </a:cubicBezTo>
                  <a:cubicBezTo>
                    <a:pt x="0" y="67"/>
                    <a:pt x="7" y="35"/>
                    <a:pt x="34" y="23"/>
                  </a:cubicBezTo>
                  <a:cubicBezTo>
                    <a:pt x="54" y="14"/>
                    <a:pt x="74" y="8"/>
                    <a:pt x="94" y="0"/>
                  </a:cubicBezTo>
                  <a:cubicBezTo>
                    <a:pt x="99" y="70"/>
                    <a:pt x="81" y="96"/>
                    <a:pt x="29" y="94"/>
                  </a:cubicBezTo>
                  <a:cubicBezTo>
                    <a:pt x="38" y="78"/>
                    <a:pt x="48" y="61"/>
                    <a:pt x="58" y="45"/>
                  </a:cubicBezTo>
                  <a:cubicBezTo>
                    <a:pt x="56" y="44"/>
                    <a:pt x="55" y="44"/>
                    <a:pt x="54" y="4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798C877-08C6-44AE-856A-371A8076F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4359275"/>
              <a:ext cx="61913" cy="77788"/>
            </a:xfrm>
            <a:custGeom>
              <a:avLst/>
              <a:gdLst>
                <a:gd name="T0" fmla="*/ 85 w 85"/>
                <a:gd name="T1" fmla="*/ 108 h 108"/>
                <a:gd name="T2" fmla="*/ 33 w 85"/>
                <a:gd name="T3" fmla="*/ 83 h 108"/>
                <a:gd name="T4" fmla="*/ 12 w 85"/>
                <a:gd name="T5" fmla="*/ 11 h 108"/>
                <a:gd name="T6" fmla="*/ 25 w 85"/>
                <a:gd name="T7" fmla="*/ 4 h 108"/>
                <a:gd name="T8" fmla="*/ 81 w 85"/>
                <a:gd name="T9" fmla="*/ 48 h 108"/>
                <a:gd name="T10" fmla="*/ 82 w 85"/>
                <a:gd name="T11" fmla="*/ 78 h 108"/>
                <a:gd name="T12" fmla="*/ 85 w 85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8">
                  <a:moveTo>
                    <a:pt x="85" y="108"/>
                  </a:moveTo>
                  <a:cubicBezTo>
                    <a:pt x="66" y="99"/>
                    <a:pt x="49" y="92"/>
                    <a:pt x="33" y="83"/>
                  </a:cubicBezTo>
                  <a:cubicBezTo>
                    <a:pt x="12" y="72"/>
                    <a:pt x="0" y="31"/>
                    <a:pt x="12" y="11"/>
                  </a:cubicBezTo>
                  <a:cubicBezTo>
                    <a:pt x="14" y="8"/>
                    <a:pt x="20" y="5"/>
                    <a:pt x="25" y="4"/>
                  </a:cubicBezTo>
                  <a:cubicBezTo>
                    <a:pt x="51" y="0"/>
                    <a:pt x="78" y="21"/>
                    <a:pt x="81" y="48"/>
                  </a:cubicBezTo>
                  <a:cubicBezTo>
                    <a:pt x="82" y="58"/>
                    <a:pt x="82" y="68"/>
                    <a:pt x="82" y="78"/>
                  </a:cubicBezTo>
                  <a:cubicBezTo>
                    <a:pt x="83" y="87"/>
                    <a:pt x="84" y="96"/>
                    <a:pt x="85" y="10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4A9732B-4C63-4FF9-8148-6136FE85C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4276725"/>
              <a:ext cx="58738" cy="76200"/>
            </a:xfrm>
            <a:custGeom>
              <a:avLst/>
              <a:gdLst>
                <a:gd name="T0" fmla="*/ 83 w 83"/>
                <a:gd name="T1" fmla="*/ 0 h 106"/>
                <a:gd name="T2" fmla="*/ 79 w 83"/>
                <a:gd name="T3" fmla="*/ 60 h 106"/>
                <a:gd name="T4" fmla="*/ 24 w 83"/>
                <a:gd name="T5" fmla="*/ 102 h 106"/>
                <a:gd name="T6" fmla="*/ 12 w 83"/>
                <a:gd name="T7" fmla="*/ 94 h 106"/>
                <a:gd name="T8" fmla="*/ 32 w 83"/>
                <a:gd name="T9" fmla="*/ 24 h 106"/>
                <a:gd name="T10" fmla="*/ 83 w 83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6">
                  <a:moveTo>
                    <a:pt x="83" y="0"/>
                  </a:moveTo>
                  <a:cubicBezTo>
                    <a:pt x="82" y="21"/>
                    <a:pt x="81" y="41"/>
                    <a:pt x="79" y="60"/>
                  </a:cubicBezTo>
                  <a:cubicBezTo>
                    <a:pt x="76" y="86"/>
                    <a:pt x="49" y="106"/>
                    <a:pt x="24" y="102"/>
                  </a:cubicBezTo>
                  <a:cubicBezTo>
                    <a:pt x="20" y="101"/>
                    <a:pt x="14" y="98"/>
                    <a:pt x="12" y="94"/>
                  </a:cubicBezTo>
                  <a:cubicBezTo>
                    <a:pt x="0" y="75"/>
                    <a:pt x="12" y="35"/>
                    <a:pt x="32" y="24"/>
                  </a:cubicBezTo>
                  <a:cubicBezTo>
                    <a:pt x="48" y="15"/>
                    <a:pt x="65" y="8"/>
                    <a:pt x="83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FFD1040F-F7E8-44BB-ABD3-40490350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" y="4387850"/>
              <a:ext cx="57150" cy="60325"/>
            </a:xfrm>
            <a:custGeom>
              <a:avLst/>
              <a:gdLst>
                <a:gd name="T0" fmla="*/ 0 w 79"/>
                <a:gd name="T1" fmla="*/ 0 h 84"/>
                <a:gd name="T2" fmla="*/ 45 w 79"/>
                <a:gd name="T3" fmla="*/ 13 h 84"/>
                <a:gd name="T4" fmla="*/ 70 w 79"/>
                <a:gd name="T5" fmla="*/ 32 h 84"/>
                <a:gd name="T6" fmla="*/ 66 w 79"/>
                <a:gd name="T7" fmla="*/ 78 h 84"/>
                <a:gd name="T8" fmla="*/ 12 w 79"/>
                <a:gd name="T9" fmla="*/ 52 h 84"/>
                <a:gd name="T10" fmla="*/ 6 w 79"/>
                <a:gd name="T11" fmla="*/ 27 h 84"/>
                <a:gd name="T12" fmla="*/ 0 w 79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">
                  <a:moveTo>
                    <a:pt x="0" y="0"/>
                  </a:moveTo>
                  <a:cubicBezTo>
                    <a:pt x="17" y="5"/>
                    <a:pt x="32" y="8"/>
                    <a:pt x="45" y="13"/>
                  </a:cubicBezTo>
                  <a:cubicBezTo>
                    <a:pt x="55" y="17"/>
                    <a:pt x="65" y="24"/>
                    <a:pt x="70" y="32"/>
                  </a:cubicBezTo>
                  <a:cubicBezTo>
                    <a:pt x="79" y="46"/>
                    <a:pt x="75" y="74"/>
                    <a:pt x="66" y="78"/>
                  </a:cubicBezTo>
                  <a:cubicBezTo>
                    <a:pt x="53" y="84"/>
                    <a:pt x="18" y="68"/>
                    <a:pt x="12" y="52"/>
                  </a:cubicBezTo>
                  <a:cubicBezTo>
                    <a:pt x="9" y="44"/>
                    <a:pt x="8" y="36"/>
                    <a:pt x="6" y="27"/>
                  </a:cubicBezTo>
                  <a:cubicBezTo>
                    <a:pt x="4" y="19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45898BD1-F7F2-4853-8AD3-7355FC966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" y="4416425"/>
              <a:ext cx="52388" cy="68263"/>
            </a:xfrm>
            <a:custGeom>
              <a:avLst/>
              <a:gdLst>
                <a:gd name="T0" fmla="*/ 18 w 73"/>
                <a:gd name="T1" fmla="*/ 0 h 94"/>
                <a:gd name="T2" fmla="*/ 57 w 73"/>
                <a:gd name="T3" fmla="*/ 33 h 94"/>
                <a:gd name="T4" fmla="*/ 46 w 73"/>
                <a:gd name="T5" fmla="*/ 91 h 94"/>
                <a:gd name="T6" fmla="*/ 37 w 73"/>
                <a:gd name="T7" fmla="*/ 94 h 94"/>
                <a:gd name="T8" fmla="*/ 6 w 73"/>
                <a:gd name="T9" fmla="*/ 37 h 94"/>
                <a:gd name="T10" fmla="*/ 18 w 73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4">
                  <a:moveTo>
                    <a:pt x="18" y="0"/>
                  </a:moveTo>
                  <a:cubicBezTo>
                    <a:pt x="31" y="10"/>
                    <a:pt x="45" y="20"/>
                    <a:pt x="57" y="33"/>
                  </a:cubicBezTo>
                  <a:cubicBezTo>
                    <a:pt x="73" y="51"/>
                    <a:pt x="67" y="77"/>
                    <a:pt x="46" y="91"/>
                  </a:cubicBezTo>
                  <a:cubicBezTo>
                    <a:pt x="43" y="92"/>
                    <a:pt x="39" y="94"/>
                    <a:pt x="37" y="94"/>
                  </a:cubicBezTo>
                  <a:cubicBezTo>
                    <a:pt x="15" y="87"/>
                    <a:pt x="0" y="59"/>
                    <a:pt x="6" y="37"/>
                  </a:cubicBezTo>
                  <a:cubicBezTo>
                    <a:pt x="10" y="24"/>
                    <a:pt x="15" y="11"/>
                    <a:pt x="18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22FC203-422C-4932-8951-5E04E97A4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" y="4487863"/>
              <a:ext cx="50800" cy="73025"/>
            </a:xfrm>
            <a:custGeom>
              <a:avLst/>
              <a:gdLst>
                <a:gd name="T0" fmla="*/ 39 w 70"/>
                <a:gd name="T1" fmla="*/ 0 h 102"/>
                <a:gd name="T2" fmla="*/ 61 w 70"/>
                <a:gd name="T3" fmla="*/ 45 h 102"/>
                <a:gd name="T4" fmla="*/ 37 w 70"/>
                <a:gd name="T5" fmla="*/ 100 h 102"/>
                <a:gd name="T6" fmla="*/ 24 w 70"/>
                <a:gd name="T7" fmla="*/ 99 h 102"/>
                <a:gd name="T8" fmla="*/ 11 w 70"/>
                <a:gd name="T9" fmla="*/ 39 h 102"/>
                <a:gd name="T10" fmla="*/ 39 w 70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2">
                  <a:moveTo>
                    <a:pt x="39" y="0"/>
                  </a:moveTo>
                  <a:cubicBezTo>
                    <a:pt x="47" y="16"/>
                    <a:pt x="54" y="30"/>
                    <a:pt x="61" y="45"/>
                  </a:cubicBezTo>
                  <a:cubicBezTo>
                    <a:pt x="70" y="66"/>
                    <a:pt x="58" y="93"/>
                    <a:pt x="37" y="100"/>
                  </a:cubicBezTo>
                  <a:cubicBezTo>
                    <a:pt x="33" y="102"/>
                    <a:pt x="28" y="101"/>
                    <a:pt x="24" y="99"/>
                  </a:cubicBezTo>
                  <a:cubicBezTo>
                    <a:pt x="7" y="89"/>
                    <a:pt x="0" y="56"/>
                    <a:pt x="11" y="39"/>
                  </a:cubicBezTo>
                  <a:cubicBezTo>
                    <a:pt x="19" y="26"/>
                    <a:pt x="29" y="13"/>
                    <a:pt x="39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63BA50C-71E5-4A2A-AC34-E58CDD1A2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2" y="4764088"/>
              <a:ext cx="85725" cy="87313"/>
            </a:xfrm>
            <a:custGeom>
              <a:avLst/>
              <a:gdLst>
                <a:gd name="T0" fmla="*/ 99 w 121"/>
                <a:gd name="T1" fmla="*/ 107 h 122"/>
                <a:gd name="T2" fmla="*/ 99 w 121"/>
                <a:gd name="T3" fmla="*/ 111 h 122"/>
                <a:gd name="T4" fmla="*/ 14 w 121"/>
                <a:gd name="T5" fmla="*/ 65 h 122"/>
                <a:gd name="T6" fmla="*/ 0 w 121"/>
                <a:gd name="T7" fmla="*/ 0 h 122"/>
                <a:gd name="T8" fmla="*/ 78 w 121"/>
                <a:gd name="T9" fmla="*/ 24 h 122"/>
                <a:gd name="T10" fmla="*/ 99 w 121"/>
                <a:gd name="T11" fmla="*/ 107 h 122"/>
                <a:gd name="T12" fmla="*/ 92 w 121"/>
                <a:gd name="T13" fmla="*/ 86 h 122"/>
                <a:gd name="T14" fmla="*/ 48 w 121"/>
                <a:gd name="T15" fmla="*/ 52 h 122"/>
                <a:gd name="T16" fmla="*/ 44 w 121"/>
                <a:gd name="T17" fmla="*/ 56 h 122"/>
                <a:gd name="T18" fmla="*/ 64 w 121"/>
                <a:gd name="T19" fmla="*/ 71 h 122"/>
                <a:gd name="T20" fmla="*/ 99 w 121"/>
                <a:gd name="T21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2">
                  <a:moveTo>
                    <a:pt x="99" y="107"/>
                  </a:moveTo>
                  <a:cubicBezTo>
                    <a:pt x="99" y="108"/>
                    <a:pt x="100" y="111"/>
                    <a:pt x="99" y="111"/>
                  </a:cubicBezTo>
                  <a:cubicBezTo>
                    <a:pt x="67" y="122"/>
                    <a:pt x="22" y="97"/>
                    <a:pt x="14" y="65"/>
                  </a:cubicBezTo>
                  <a:cubicBezTo>
                    <a:pt x="9" y="44"/>
                    <a:pt x="5" y="22"/>
                    <a:pt x="0" y="0"/>
                  </a:cubicBezTo>
                  <a:cubicBezTo>
                    <a:pt x="26" y="8"/>
                    <a:pt x="53" y="14"/>
                    <a:pt x="78" y="24"/>
                  </a:cubicBezTo>
                  <a:cubicBezTo>
                    <a:pt x="109" y="36"/>
                    <a:pt x="121" y="84"/>
                    <a:pt x="99" y="107"/>
                  </a:cubicBezTo>
                  <a:cubicBezTo>
                    <a:pt x="97" y="100"/>
                    <a:pt x="97" y="91"/>
                    <a:pt x="92" y="86"/>
                  </a:cubicBezTo>
                  <a:cubicBezTo>
                    <a:pt x="78" y="74"/>
                    <a:pt x="63" y="63"/>
                    <a:pt x="48" y="52"/>
                  </a:cubicBezTo>
                  <a:cubicBezTo>
                    <a:pt x="46" y="53"/>
                    <a:pt x="45" y="55"/>
                    <a:pt x="44" y="56"/>
                  </a:cubicBezTo>
                  <a:cubicBezTo>
                    <a:pt x="51" y="61"/>
                    <a:pt x="58" y="65"/>
                    <a:pt x="64" y="71"/>
                  </a:cubicBezTo>
                  <a:cubicBezTo>
                    <a:pt x="76" y="83"/>
                    <a:pt x="87" y="95"/>
                    <a:pt x="99" y="10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B3B05F0-326C-45CD-A8C9-0D963465F68F}"/>
              </a:ext>
            </a:extLst>
          </p:cNvPr>
          <p:cNvGrpSpPr/>
          <p:nvPr/>
        </p:nvGrpSpPr>
        <p:grpSpPr>
          <a:xfrm rot="10800000">
            <a:off x="6923046" y="4177506"/>
            <a:ext cx="2284413" cy="887413"/>
            <a:chOff x="-141288" y="4221163"/>
            <a:chExt cx="2284413" cy="88741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D671C1EB-5609-47C7-B32B-A307DB28D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3825" y="4221163"/>
              <a:ext cx="2005013" cy="758825"/>
            </a:xfrm>
            <a:custGeom>
              <a:avLst/>
              <a:gdLst>
                <a:gd name="T0" fmla="*/ 1782 w 2792"/>
                <a:gd name="T1" fmla="*/ 60 h 1055"/>
                <a:gd name="T2" fmla="*/ 1937 w 2792"/>
                <a:gd name="T3" fmla="*/ 141 h 1055"/>
                <a:gd name="T4" fmla="*/ 2098 w 2792"/>
                <a:gd name="T5" fmla="*/ 185 h 1055"/>
                <a:gd name="T6" fmla="*/ 1783 w 2792"/>
                <a:gd name="T7" fmla="*/ 329 h 1055"/>
                <a:gd name="T8" fmla="*/ 1710 w 2792"/>
                <a:gd name="T9" fmla="*/ 526 h 1055"/>
                <a:gd name="T10" fmla="*/ 2207 w 2792"/>
                <a:gd name="T11" fmla="*/ 494 h 1055"/>
                <a:gd name="T12" fmla="*/ 2324 w 2792"/>
                <a:gd name="T13" fmla="*/ 358 h 1055"/>
                <a:gd name="T14" fmla="*/ 2406 w 2792"/>
                <a:gd name="T15" fmla="*/ 318 h 1055"/>
                <a:gd name="T16" fmla="*/ 2395 w 2792"/>
                <a:gd name="T17" fmla="*/ 407 h 1055"/>
                <a:gd name="T18" fmla="*/ 2361 w 2792"/>
                <a:gd name="T19" fmla="*/ 371 h 1055"/>
                <a:gd name="T20" fmla="*/ 2366 w 2792"/>
                <a:gd name="T21" fmla="*/ 381 h 1055"/>
                <a:gd name="T22" fmla="*/ 2403 w 2792"/>
                <a:gd name="T23" fmla="*/ 388 h 1055"/>
                <a:gd name="T24" fmla="*/ 2354 w 2792"/>
                <a:gd name="T25" fmla="*/ 340 h 1055"/>
                <a:gd name="T26" fmla="*/ 2305 w 2792"/>
                <a:gd name="T27" fmla="*/ 433 h 1055"/>
                <a:gd name="T28" fmla="*/ 2501 w 2792"/>
                <a:gd name="T29" fmla="*/ 525 h 1055"/>
                <a:gd name="T30" fmla="*/ 2202 w 2792"/>
                <a:gd name="T31" fmla="*/ 527 h 1055"/>
                <a:gd name="T32" fmla="*/ 2764 w 2792"/>
                <a:gd name="T33" fmla="*/ 572 h 1055"/>
                <a:gd name="T34" fmla="*/ 2453 w 2792"/>
                <a:gd name="T35" fmla="*/ 603 h 1055"/>
                <a:gd name="T36" fmla="*/ 2112 w 2792"/>
                <a:gd name="T37" fmla="*/ 505 h 1055"/>
                <a:gd name="T38" fmla="*/ 1687 w 2792"/>
                <a:gd name="T39" fmla="*/ 568 h 1055"/>
                <a:gd name="T40" fmla="*/ 1792 w 2792"/>
                <a:gd name="T41" fmla="*/ 558 h 1055"/>
                <a:gd name="T42" fmla="*/ 2035 w 2792"/>
                <a:gd name="T43" fmla="*/ 610 h 1055"/>
                <a:gd name="T44" fmla="*/ 2301 w 2792"/>
                <a:gd name="T45" fmla="*/ 787 h 1055"/>
                <a:gd name="T46" fmla="*/ 2028 w 2792"/>
                <a:gd name="T47" fmla="*/ 621 h 1055"/>
                <a:gd name="T48" fmla="*/ 2139 w 2792"/>
                <a:gd name="T49" fmla="*/ 901 h 1055"/>
                <a:gd name="T50" fmla="*/ 1799 w 2792"/>
                <a:gd name="T51" fmla="*/ 910 h 1055"/>
                <a:gd name="T52" fmla="*/ 1990 w 2792"/>
                <a:gd name="T53" fmla="*/ 621 h 1055"/>
                <a:gd name="T54" fmla="*/ 1476 w 2792"/>
                <a:gd name="T55" fmla="*/ 710 h 1055"/>
                <a:gd name="T56" fmla="*/ 1026 w 2792"/>
                <a:gd name="T57" fmla="*/ 892 h 1055"/>
                <a:gd name="T58" fmla="*/ 1379 w 2792"/>
                <a:gd name="T59" fmla="*/ 893 h 1055"/>
                <a:gd name="T60" fmla="*/ 1594 w 2792"/>
                <a:gd name="T61" fmla="*/ 882 h 1055"/>
                <a:gd name="T62" fmla="*/ 1118 w 2792"/>
                <a:gd name="T63" fmla="*/ 941 h 1055"/>
                <a:gd name="T64" fmla="*/ 682 w 2792"/>
                <a:gd name="T65" fmla="*/ 655 h 1055"/>
                <a:gd name="T66" fmla="*/ 132 w 2792"/>
                <a:gd name="T67" fmla="*/ 663 h 1055"/>
                <a:gd name="T68" fmla="*/ 90 w 2792"/>
                <a:gd name="T69" fmla="*/ 776 h 1055"/>
                <a:gd name="T70" fmla="*/ 121 w 2792"/>
                <a:gd name="T71" fmla="*/ 551 h 1055"/>
                <a:gd name="T72" fmla="*/ 695 w 2792"/>
                <a:gd name="T73" fmla="*/ 596 h 1055"/>
                <a:gd name="T74" fmla="*/ 896 w 2792"/>
                <a:gd name="T75" fmla="*/ 804 h 1055"/>
                <a:gd name="T76" fmla="*/ 1199 w 2792"/>
                <a:gd name="T77" fmla="*/ 676 h 1055"/>
                <a:gd name="T78" fmla="*/ 1273 w 2792"/>
                <a:gd name="T79" fmla="*/ 529 h 1055"/>
                <a:gd name="T80" fmla="*/ 1427 w 2792"/>
                <a:gd name="T81" fmla="*/ 580 h 1055"/>
                <a:gd name="T82" fmla="*/ 1294 w 2792"/>
                <a:gd name="T83" fmla="*/ 661 h 1055"/>
                <a:gd name="T84" fmla="*/ 1346 w 2792"/>
                <a:gd name="T85" fmla="*/ 604 h 1055"/>
                <a:gd name="T86" fmla="*/ 1306 w 2792"/>
                <a:gd name="T87" fmla="*/ 616 h 1055"/>
                <a:gd name="T88" fmla="*/ 1365 w 2792"/>
                <a:gd name="T89" fmla="*/ 659 h 1055"/>
                <a:gd name="T90" fmla="*/ 1355 w 2792"/>
                <a:gd name="T91" fmla="*/ 536 h 1055"/>
                <a:gd name="T92" fmla="*/ 1248 w 2792"/>
                <a:gd name="T93" fmla="*/ 595 h 1055"/>
                <a:gd name="T94" fmla="*/ 1005 w 2792"/>
                <a:gd name="T95" fmla="*/ 847 h 1055"/>
                <a:gd name="T96" fmla="*/ 1519 w 2792"/>
                <a:gd name="T97" fmla="*/ 630 h 1055"/>
                <a:gd name="T98" fmla="*/ 1865 w 2792"/>
                <a:gd name="T99" fmla="*/ 244 h 1055"/>
                <a:gd name="T100" fmla="*/ 1920 w 2792"/>
                <a:gd name="T101" fmla="*/ 88 h 1055"/>
                <a:gd name="T102" fmla="*/ 1846 w 2792"/>
                <a:gd name="T103" fmla="*/ 22 h 1055"/>
                <a:gd name="T104" fmla="*/ 1806 w 2792"/>
                <a:gd name="T105" fmla="*/ 120 h 1055"/>
                <a:gd name="T106" fmla="*/ 2014 w 2792"/>
                <a:gd name="T107" fmla="*/ 637 h 1055"/>
                <a:gd name="T108" fmla="*/ 1923 w 2792"/>
                <a:gd name="T109" fmla="*/ 682 h 1055"/>
                <a:gd name="T110" fmla="*/ 1868 w 2792"/>
                <a:gd name="T111" fmla="*/ 1015 h 1055"/>
                <a:gd name="T112" fmla="*/ 2131 w 2792"/>
                <a:gd name="T113" fmla="*/ 84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2" h="1055">
                  <a:moveTo>
                    <a:pt x="1806" y="120"/>
                  </a:moveTo>
                  <a:cubicBezTo>
                    <a:pt x="1783" y="110"/>
                    <a:pt x="1773" y="86"/>
                    <a:pt x="1782" y="60"/>
                  </a:cubicBezTo>
                  <a:cubicBezTo>
                    <a:pt x="1797" y="16"/>
                    <a:pt x="1855" y="0"/>
                    <a:pt x="1897" y="30"/>
                  </a:cubicBezTo>
                  <a:cubicBezTo>
                    <a:pt x="1935" y="58"/>
                    <a:pt x="1946" y="98"/>
                    <a:pt x="1937" y="141"/>
                  </a:cubicBezTo>
                  <a:cubicBezTo>
                    <a:pt x="1931" y="169"/>
                    <a:pt x="1917" y="194"/>
                    <a:pt x="1907" y="221"/>
                  </a:cubicBezTo>
                  <a:cubicBezTo>
                    <a:pt x="1966" y="194"/>
                    <a:pt x="2031" y="181"/>
                    <a:pt x="2098" y="185"/>
                  </a:cubicBezTo>
                  <a:cubicBezTo>
                    <a:pt x="2023" y="189"/>
                    <a:pt x="1949" y="201"/>
                    <a:pt x="1885" y="244"/>
                  </a:cubicBezTo>
                  <a:cubicBezTo>
                    <a:pt x="1849" y="269"/>
                    <a:pt x="1811" y="296"/>
                    <a:pt x="1783" y="329"/>
                  </a:cubicBezTo>
                  <a:cubicBezTo>
                    <a:pt x="1714" y="410"/>
                    <a:pt x="1650" y="496"/>
                    <a:pt x="1588" y="582"/>
                  </a:cubicBezTo>
                  <a:cubicBezTo>
                    <a:pt x="1629" y="563"/>
                    <a:pt x="1668" y="543"/>
                    <a:pt x="1710" y="526"/>
                  </a:cubicBezTo>
                  <a:cubicBezTo>
                    <a:pt x="1834" y="477"/>
                    <a:pt x="1962" y="469"/>
                    <a:pt x="2093" y="484"/>
                  </a:cubicBezTo>
                  <a:cubicBezTo>
                    <a:pt x="2131" y="488"/>
                    <a:pt x="2169" y="492"/>
                    <a:pt x="2207" y="494"/>
                  </a:cubicBezTo>
                  <a:cubicBezTo>
                    <a:pt x="2241" y="496"/>
                    <a:pt x="2267" y="480"/>
                    <a:pt x="2282" y="449"/>
                  </a:cubicBezTo>
                  <a:cubicBezTo>
                    <a:pt x="2297" y="419"/>
                    <a:pt x="2309" y="388"/>
                    <a:pt x="2324" y="358"/>
                  </a:cubicBezTo>
                  <a:cubicBezTo>
                    <a:pt x="2332" y="343"/>
                    <a:pt x="2343" y="329"/>
                    <a:pt x="2355" y="318"/>
                  </a:cubicBezTo>
                  <a:cubicBezTo>
                    <a:pt x="2370" y="306"/>
                    <a:pt x="2389" y="306"/>
                    <a:pt x="2406" y="318"/>
                  </a:cubicBezTo>
                  <a:cubicBezTo>
                    <a:pt x="2425" y="331"/>
                    <a:pt x="2431" y="350"/>
                    <a:pt x="2427" y="373"/>
                  </a:cubicBezTo>
                  <a:cubicBezTo>
                    <a:pt x="2424" y="391"/>
                    <a:pt x="2413" y="404"/>
                    <a:pt x="2395" y="407"/>
                  </a:cubicBezTo>
                  <a:cubicBezTo>
                    <a:pt x="2385" y="408"/>
                    <a:pt x="2371" y="403"/>
                    <a:pt x="2362" y="396"/>
                  </a:cubicBezTo>
                  <a:cubicBezTo>
                    <a:pt x="2358" y="392"/>
                    <a:pt x="2358" y="378"/>
                    <a:pt x="2361" y="371"/>
                  </a:cubicBezTo>
                  <a:cubicBezTo>
                    <a:pt x="2363" y="365"/>
                    <a:pt x="2373" y="362"/>
                    <a:pt x="2381" y="362"/>
                  </a:cubicBezTo>
                  <a:cubicBezTo>
                    <a:pt x="2376" y="368"/>
                    <a:pt x="2368" y="374"/>
                    <a:pt x="2366" y="381"/>
                  </a:cubicBezTo>
                  <a:cubicBezTo>
                    <a:pt x="2365" y="385"/>
                    <a:pt x="2374" y="395"/>
                    <a:pt x="2379" y="396"/>
                  </a:cubicBezTo>
                  <a:cubicBezTo>
                    <a:pt x="2387" y="396"/>
                    <a:pt x="2397" y="393"/>
                    <a:pt x="2403" y="388"/>
                  </a:cubicBezTo>
                  <a:cubicBezTo>
                    <a:pt x="2416" y="376"/>
                    <a:pt x="2415" y="354"/>
                    <a:pt x="2402" y="341"/>
                  </a:cubicBezTo>
                  <a:cubicBezTo>
                    <a:pt x="2388" y="327"/>
                    <a:pt x="2366" y="326"/>
                    <a:pt x="2354" y="340"/>
                  </a:cubicBezTo>
                  <a:cubicBezTo>
                    <a:pt x="2344" y="350"/>
                    <a:pt x="2337" y="363"/>
                    <a:pt x="2331" y="375"/>
                  </a:cubicBezTo>
                  <a:cubicBezTo>
                    <a:pt x="2322" y="394"/>
                    <a:pt x="2314" y="414"/>
                    <a:pt x="2305" y="433"/>
                  </a:cubicBezTo>
                  <a:cubicBezTo>
                    <a:pt x="2291" y="465"/>
                    <a:pt x="2271" y="493"/>
                    <a:pt x="2233" y="501"/>
                  </a:cubicBezTo>
                  <a:cubicBezTo>
                    <a:pt x="2277" y="521"/>
                    <a:pt x="2427" y="534"/>
                    <a:pt x="2501" y="525"/>
                  </a:cubicBezTo>
                  <a:cubicBezTo>
                    <a:pt x="2394" y="553"/>
                    <a:pt x="2289" y="523"/>
                    <a:pt x="2182" y="517"/>
                  </a:cubicBezTo>
                  <a:cubicBezTo>
                    <a:pt x="2189" y="520"/>
                    <a:pt x="2196" y="524"/>
                    <a:pt x="2202" y="527"/>
                  </a:cubicBezTo>
                  <a:cubicBezTo>
                    <a:pt x="2326" y="588"/>
                    <a:pt x="2458" y="604"/>
                    <a:pt x="2594" y="592"/>
                  </a:cubicBezTo>
                  <a:cubicBezTo>
                    <a:pt x="2651" y="587"/>
                    <a:pt x="2707" y="578"/>
                    <a:pt x="2764" y="572"/>
                  </a:cubicBezTo>
                  <a:cubicBezTo>
                    <a:pt x="2773" y="571"/>
                    <a:pt x="2783" y="571"/>
                    <a:pt x="2792" y="571"/>
                  </a:cubicBezTo>
                  <a:cubicBezTo>
                    <a:pt x="2679" y="588"/>
                    <a:pt x="2567" y="610"/>
                    <a:pt x="2453" y="603"/>
                  </a:cubicBezTo>
                  <a:cubicBezTo>
                    <a:pt x="2348" y="597"/>
                    <a:pt x="2250" y="568"/>
                    <a:pt x="2157" y="519"/>
                  </a:cubicBezTo>
                  <a:cubicBezTo>
                    <a:pt x="2143" y="512"/>
                    <a:pt x="2128" y="506"/>
                    <a:pt x="2112" y="505"/>
                  </a:cubicBezTo>
                  <a:cubicBezTo>
                    <a:pt x="1973" y="489"/>
                    <a:pt x="1837" y="502"/>
                    <a:pt x="1707" y="559"/>
                  </a:cubicBezTo>
                  <a:cubicBezTo>
                    <a:pt x="1700" y="562"/>
                    <a:pt x="1694" y="565"/>
                    <a:pt x="1687" y="568"/>
                  </a:cubicBezTo>
                  <a:cubicBezTo>
                    <a:pt x="1686" y="569"/>
                    <a:pt x="1684" y="570"/>
                    <a:pt x="1681" y="572"/>
                  </a:cubicBezTo>
                  <a:cubicBezTo>
                    <a:pt x="1719" y="567"/>
                    <a:pt x="1756" y="560"/>
                    <a:pt x="1792" y="558"/>
                  </a:cubicBezTo>
                  <a:cubicBezTo>
                    <a:pt x="1869" y="554"/>
                    <a:pt x="1941" y="570"/>
                    <a:pt x="2009" y="609"/>
                  </a:cubicBezTo>
                  <a:cubicBezTo>
                    <a:pt x="2015" y="613"/>
                    <a:pt x="2026" y="612"/>
                    <a:pt x="2035" y="610"/>
                  </a:cubicBezTo>
                  <a:cubicBezTo>
                    <a:pt x="2110" y="592"/>
                    <a:pt x="2181" y="597"/>
                    <a:pt x="2242" y="649"/>
                  </a:cubicBezTo>
                  <a:cubicBezTo>
                    <a:pt x="2284" y="684"/>
                    <a:pt x="2304" y="731"/>
                    <a:pt x="2301" y="787"/>
                  </a:cubicBezTo>
                  <a:cubicBezTo>
                    <a:pt x="2298" y="717"/>
                    <a:pt x="2267" y="664"/>
                    <a:pt x="2206" y="632"/>
                  </a:cubicBezTo>
                  <a:cubicBezTo>
                    <a:pt x="2150" y="602"/>
                    <a:pt x="2091" y="602"/>
                    <a:pt x="2028" y="621"/>
                  </a:cubicBezTo>
                  <a:cubicBezTo>
                    <a:pt x="2038" y="629"/>
                    <a:pt x="2044" y="635"/>
                    <a:pt x="2051" y="641"/>
                  </a:cubicBezTo>
                  <a:cubicBezTo>
                    <a:pt x="2128" y="711"/>
                    <a:pt x="2164" y="796"/>
                    <a:pt x="2139" y="901"/>
                  </a:cubicBezTo>
                  <a:cubicBezTo>
                    <a:pt x="2118" y="990"/>
                    <a:pt x="2038" y="1055"/>
                    <a:pt x="1953" y="1055"/>
                  </a:cubicBezTo>
                  <a:cubicBezTo>
                    <a:pt x="1870" y="1054"/>
                    <a:pt x="1804" y="993"/>
                    <a:pt x="1799" y="910"/>
                  </a:cubicBezTo>
                  <a:cubicBezTo>
                    <a:pt x="1793" y="826"/>
                    <a:pt x="1829" y="760"/>
                    <a:pt x="1886" y="705"/>
                  </a:cubicBezTo>
                  <a:cubicBezTo>
                    <a:pt x="1918" y="674"/>
                    <a:pt x="1955" y="649"/>
                    <a:pt x="1990" y="621"/>
                  </a:cubicBezTo>
                  <a:cubicBezTo>
                    <a:pt x="1957" y="601"/>
                    <a:pt x="1918" y="588"/>
                    <a:pt x="1876" y="583"/>
                  </a:cubicBezTo>
                  <a:cubicBezTo>
                    <a:pt x="1724" y="564"/>
                    <a:pt x="1589" y="608"/>
                    <a:pt x="1476" y="710"/>
                  </a:cubicBezTo>
                  <a:cubicBezTo>
                    <a:pt x="1375" y="802"/>
                    <a:pt x="1262" y="865"/>
                    <a:pt x="1126" y="884"/>
                  </a:cubicBezTo>
                  <a:cubicBezTo>
                    <a:pt x="1094" y="889"/>
                    <a:pt x="1061" y="889"/>
                    <a:pt x="1026" y="892"/>
                  </a:cubicBezTo>
                  <a:cubicBezTo>
                    <a:pt x="1061" y="907"/>
                    <a:pt x="1096" y="914"/>
                    <a:pt x="1132" y="918"/>
                  </a:cubicBezTo>
                  <a:cubicBezTo>
                    <a:pt x="1216" y="928"/>
                    <a:pt x="1298" y="909"/>
                    <a:pt x="1379" y="893"/>
                  </a:cubicBezTo>
                  <a:cubicBezTo>
                    <a:pt x="1430" y="883"/>
                    <a:pt x="1481" y="876"/>
                    <a:pt x="1531" y="871"/>
                  </a:cubicBezTo>
                  <a:cubicBezTo>
                    <a:pt x="1552" y="869"/>
                    <a:pt x="1573" y="876"/>
                    <a:pt x="1594" y="882"/>
                  </a:cubicBezTo>
                  <a:cubicBezTo>
                    <a:pt x="1506" y="864"/>
                    <a:pt x="1426" y="897"/>
                    <a:pt x="1344" y="916"/>
                  </a:cubicBezTo>
                  <a:cubicBezTo>
                    <a:pt x="1270" y="934"/>
                    <a:pt x="1195" y="948"/>
                    <a:pt x="1118" y="941"/>
                  </a:cubicBezTo>
                  <a:cubicBezTo>
                    <a:pt x="1023" y="931"/>
                    <a:pt x="940" y="891"/>
                    <a:pt x="864" y="834"/>
                  </a:cubicBezTo>
                  <a:cubicBezTo>
                    <a:pt x="795" y="782"/>
                    <a:pt x="740" y="717"/>
                    <a:pt x="682" y="655"/>
                  </a:cubicBezTo>
                  <a:cubicBezTo>
                    <a:pt x="646" y="616"/>
                    <a:pt x="608" y="580"/>
                    <a:pt x="561" y="554"/>
                  </a:cubicBezTo>
                  <a:cubicBezTo>
                    <a:pt x="420" y="477"/>
                    <a:pt x="210" y="530"/>
                    <a:pt x="132" y="663"/>
                  </a:cubicBezTo>
                  <a:cubicBezTo>
                    <a:pt x="122" y="680"/>
                    <a:pt x="114" y="699"/>
                    <a:pt x="107" y="718"/>
                  </a:cubicBezTo>
                  <a:cubicBezTo>
                    <a:pt x="101" y="736"/>
                    <a:pt x="96" y="755"/>
                    <a:pt x="90" y="776"/>
                  </a:cubicBezTo>
                  <a:cubicBezTo>
                    <a:pt x="61" y="770"/>
                    <a:pt x="31" y="764"/>
                    <a:pt x="0" y="758"/>
                  </a:cubicBezTo>
                  <a:cubicBezTo>
                    <a:pt x="20" y="675"/>
                    <a:pt x="57" y="605"/>
                    <a:pt x="121" y="551"/>
                  </a:cubicBezTo>
                  <a:cubicBezTo>
                    <a:pt x="198" y="486"/>
                    <a:pt x="289" y="463"/>
                    <a:pt x="387" y="458"/>
                  </a:cubicBezTo>
                  <a:cubicBezTo>
                    <a:pt x="513" y="451"/>
                    <a:pt x="613" y="504"/>
                    <a:pt x="695" y="596"/>
                  </a:cubicBezTo>
                  <a:cubicBezTo>
                    <a:pt x="730" y="634"/>
                    <a:pt x="761" y="675"/>
                    <a:pt x="796" y="712"/>
                  </a:cubicBezTo>
                  <a:cubicBezTo>
                    <a:pt x="827" y="745"/>
                    <a:pt x="861" y="776"/>
                    <a:pt x="896" y="804"/>
                  </a:cubicBezTo>
                  <a:cubicBezTo>
                    <a:pt x="954" y="851"/>
                    <a:pt x="1017" y="846"/>
                    <a:pt x="1079" y="812"/>
                  </a:cubicBezTo>
                  <a:cubicBezTo>
                    <a:pt x="1136" y="782"/>
                    <a:pt x="1176" y="736"/>
                    <a:pt x="1199" y="676"/>
                  </a:cubicBezTo>
                  <a:cubicBezTo>
                    <a:pt x="1212" y="643"/>
                    <a:pt x="1224" y="609"/>
                    <a:pt x="1239" y="577"/>
                  </a:cubicBezTo>
                  <a:cubicBezTo>
                    <a:pt x="1247" y="560"/>
                    <a:pt x="1259" y="543"/>
                    <a:pt x="1273" y="529"/>
                  </a:cubicBezTo>
                  <a:cubicBezTo>
                    <a:pt x="1297" y="505"/>
                    <a:pt x="1326" y="490"/>
                    <a:pt x="1362" y="503"/>
                  </a:cubicBezTo>
                  <a:cubicBezTo>
                    <a:pt x="1398" y="515"/>
                    <a:pt x="1419" y="544"/>
                    <a:pt x="1427" y="580"/>
                  </a:cubicBezTo>
                  <a:cubicBezTo>
                    <a:pt x="1437" y="626"/>
                    <a:pt x="1414" y="665"/>
                    <a:pt x="1371" y="683"/>
                  </a:cubicBezTo>
                  <a:cubicBezTo>
                    <a:pt x="1342" y="694"/>
                    <a:pt x="1313" y="686"/>
                    <a:pt x="1294" y="661"/>
                  </a:cubicBezTo>
                  <a:cubicBezTo>
                    <a:pt x="1278" y="641"/>
                    <a:pt x="1284" y="609"/>
                    <a:pt x="1305" y="594"/>
                  </a:cubicBezTo>
                  <a:cubicBezTo>
                    <a:pt x="1321" y="584"/>
                    <a:pt x="1334" y="587"/>
                    <a:pt x="1346" y="604"/>
                  </a:cubicBezTo>
                  <a:cubicBezTo>
                    <a:pt x="1341" y="603"/>
                    <a:pt x="1336" y="601"/>
                    <a:pt x="1332" y="602"/>
                  </a:cubicBezTo>
                  <a:cubicBezTo>
                    <a:pt x="1323" y="606"/>
                    <a:pt x="1310" y="609"/>
                    <a:pt x="1306" y="616"/>
                  </a:cubicBezTo>
                  <a:cubicBezTo>
                    <a:pt x="1302" y="624"/>
                    <a:pt x="1303" y="638"/>
                    <a:pt x="1308" y="646"/>
                  </a:cubicBezTo>
                  <a:cubicBezTo>
                    <a:pt x="1319" y="667"/>
                    <a:pt x="1344" y="671"/>
                    <a:pt x="1365" y="659"/>
                  </a:cubicBezTo>
                  <a:cubicBezTo>
                    <a:pt x="1388" y="645"/>
                    <a:pt x="1399" y="623"/>
                    <a:pt x="1398" y="597"/>
                  </a:cubicBezTo>
                  <a:cubicBezTo>
                    <a:pt x="1396" y="569"/>
                    <a:pt x="1382" y="547"/>
                    <a:pt x="1355" y="536"/>
                  </a:cubicBezTo>
                  <a:cubicBezTo>
                    <a:pt x="1328" y="525"/>
                    <a:pt x="1301" y="526"/>
                    <a:pt x="1279" y="547"/>
                  </a:cubicBezTo>
                  <a:cubicBezTo>
                    <a:pt x="1266" y="560"/>
                    <a:pt x="1256" y="578"/>
                    <a:pt x="1248" y="595"/>
                  </a:cubicBezTo>
                  <a:cubicBezTo>
                    <a:pt x="1230" y="632"/>
                    <a:pt x="1218" y="672"/>
                    <a:pt x="1198" y="708"/>
                  </a:cubicBezTo>
                  <a:cubicBezTo>
                    <a:pt x="1156" y="784"/>
                    <a:pt x="1093" y="835"/>
                    <a:pt x="1005" y="847"/>
                  </a:cubicBezTo>
                  <a:cubicBezTo>
                    <a:pt x="1027" y="857"/>
                    <a:pt x="1080" y="858"/>
                    <a:pt x="1125" y="852"/>
                  </a:cubicBezTo>
                  <a:cubicBezTo>
                    <a:pt x="1287" y="831"/>
                    <a:pt x="1416" y="751"/>
                    <a:pt x="1519" y="630"/>
                  </a:cubicBezTo>
                  <a:cubicBezTo>
                    <a:pt x="1581" y="557"/>
                    <a:pt x="1638" y="480"/>
                    <a:pt x="1697" y="406"/>
                  </a:cubicBezTo>
                  <a:cubicBezTo>
                    <a:pt x="1746" y="344"/>
                    <a:pt x="1800" y="289"/>
                    <a:pt x="1865" y="244"/>
                  </a:cubicBezTo>
                  <a:cubicBezTo>
                    <a:pt x="1911" y="211"/>
                    <a:pt x="1935" y="164"/>
                    <a:pt x="1931" y="106"/>
                  </a:cubicBezTo>
                  <a:cubicBezTo>
                    <a:pt x="1930" y="100"/>
                    <a:pt x="1924" y="94"/>
                    <a:pt x="1920" y="88"/>
                  </a:cubicBezTo>
                  <a:cubicBezTo>
                    <a:pt x="1920" y="82"/>
                    <a:pt x="1923" y="76"/>
                    <a:pt x="1921" y="71"/>
                  </a:cubicBezTo>
                  <a:cubicBezTo>
                    <a:pt x="1910" y="41"/>
                    <a:pt x="1878" y="21"/>
                    <a:pt x="1846" y="22"/>
                  </a:cubicBezTo>
                  <a:cubicBezTo>
                    <a:pt x="1819" y="22"/>
                    <a:pt x="1796" y="37"/>
                    <a:pt x="1788" y="60"/>
                  </a:cubicBezTo>
                  <a:cubicBezTo>
                    <a:pt x="1778" y="84"/>
                    <a:pt x="1787" y="104"/>
                    <a:pt x="1806" y="120"/>
                  </a:cubicBezTo>
                  <a:close/>
                  <a:moveTo>
                    <a:pt x="2131" y="844"/>
                  </a:moveTo>
                  <a:cubicBezTo>
                    <a:pt x="2127" y="755"/>
                    <a:pt x="2087" y="687"/>
                    <a:pt x="2014" y="637"/>
                  </a:cubicBezTo>
                  <a:cubicBezTo>
                    <a:pt x="2009" y="633"/>
                    <a:pt x="1998" y="633"/>
                    <a:pt x="1993" y="636"/>
                  </a:cubicBezTo>
                  <a:cubicBezTo>
                    <a:pt x="1969" y="650"/>
                    <a:pt x="1944" y="664"/>
                    <a:pt x="1923" y="682"/>
                  </a:cubicBezTo>
                  <a:cubicBezTo>
                    <a:pt x="1864" y="732"/>
                    <a:pt x="1818" y="791"/>
                    <a:pt x="1809" y="870"/>
                  </a:cubicBezTo>
                  <a:cubicBezTo>
                    <a:pt x="1803" y="928"/>
                    <a:pt x="1820" y="980"/>
                    <a:pt x="1868" y="1015"/>
                  </a:cubicBezTo>
                  <a:cubicBezTo>
                    <a:pt x="1917" y="1050"/>
                    <a:pt x="1971" y="1050"/>
                    <a:pt x="2023" y="1023"/>
                  </a:cubicBezTo>
                  <a:cubicBezTo>
                    <a:pt x="2096" y="986"/>
                    <a:pt x="2127" y="923"/>
                    <a:pt x="2131" y="844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B435A2E4-2CDC-4F24-BA78-48B6E44A6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8" y="4446588"/>
              <a:ext cx="898525" cy="300038"/>
            </a:xfrm>
            <a:custGeom>
              <a:avLst/>
              <a:gdLst>
                <a:gd name="T0" fmla="*/ 0 w 1252"/>
                <a:gd name="T1" fmla="*/ 417 h 417"/>
                <a:gd name="T2" fmla="*/ 317 w 1252"/>
                <a:gd name="T3" fmla="*/ 115 h 417"/>
                <a:gd name="T4" fmla="*/ 807 w 1252"/>
                <a:gd name="T5" fmla="*/ 243 h 417"/>
                <a:gd name="T6" fmla="*/ 923 w 1252"/>
                <a:gd name="T7" fmla="*/ 321 h 417"/>
                <a:gd name="T8" fmla="*/ 1009 w 1252"/>
                <a:gd name="T9" fmla="*/ 350 h 417"/>
                <a:gd name="T10" fmla="*/ 1171 w 1252"/>
                <a:gd name="T11" fmla="*/ 226 h 417"/>
                <a:gd name="T12" fmla="*/ 1062 w 1252"/>
                <a:gd name="T13" fmla="*/ 58 h 417"/>
                <a:gd name="T14" fmla="*/ 938 w 1252"/>
                <a:gd name="T15" fmla="*/ 126 h 417"/>
                <a:gd name="T16" fmla="*/ 972 w 1252"/>
                <a:gd name="T17" fmla="*/ 203 h 417"/>
                <a:gd name="T18" fmla="*/ 1048 w 1252"/>
                <a:gd name="T19" fmla="*/ 172 h 417"/>
                <a:gd name="T20" fmla="*/ 1052 w 1252"/>
                <a:gd name="T21" fmla="*/ 167 h 417"/>
                <a:gd name="T22" fmla="*/ 1008 w 1252"/>
                <a:gd name="T23" fmla="*/ 236 h 417"/>
                <a:gd name="T24" fmla="*/ 896 w 1252"/>
                <a:gd name="T25" fmla="*/ 129 h 417"/>
                <a:gd name="T26" fmla="*/ 1030 w 1252"/>
                <a:gd name="T27" fmla="*/ 4 h 417"/>
                <a:gd name="T28" fmla="*/ 1205 w 1252"/>
                <a:gd name="T29" fmla="*/ 89 h 417"/>
                <a:gd name="T30" fmla="*/ 1213 w 1252"/>
                <a:gd name="T31" fmla="*/ 308 h 417"/>
                <a:gd name="T32" fmla="*/ 1045 w 1252"/>
                <a:gd name="T33" fmla="*/ 390 h 417"/>
                <a:gd name="T34" fmla="*/ 882 w 1252"/>
                <a:gd name="T35" fmla="*/ 335 h 417"/>
                <a:gd name="T36" fmla="*/ 669 w 1252"/>
                <a:gd name="T37" fmla="*/ 197 h 417"/>
                <a:gd name="T38" fmla="*/ 245 w 1252"/>
                <a:gd name="T39" fmla="*/ 159 h 417"/>
                <a:gd name="T40" fmla="*/ 22 w 1252"/>
                <a:gd name="T41" fmla="*/ 376 h 417"/>
                <a:gd name="T42" fmla="*/ 4 w 1252"/>
                <a:gd name="T43" fmla="*/ 412 h 417"/>
                <a:gd name="T44" fmla="*/ 0 w 1252"/>
                <a:gd name="T4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2" h="417">
                  <a:moveTo>
                    <a:pt x="0" y="417"/>
                  </a:moveTo>
                  <a:cubicBezTo>
                    <a:pt x="29" y="271"/>
                    <a:pt x="174" y="138"/>
                    <a:pt x="317" y="115"/>
                  </a:cubicBezTo>
                  <a:cubicBezTo>
                    <a:pt x="499" y="87"/>
                    <a:pt x="659" y="142"/>
                    <a:pt x="807" y="243"/>
                  </a:cubicBezTo>
                  <a:cubicBezTo>
                    <a:pt x="845" y="270"/>
                    <a:pt x="883" y="298"/>
                    <a:pt x="923" y="321"/>
                  </a:cubicBezTo>
                  <a:cubicBezTo>
                    <a:pt x="949" y="336"/>
                    <a:pt x="980" y="346"/>
                    <a:pt x="1009" y="350"/>
                  </a:cubicBezTo>
                  <a:cubicBezTo>
                    <a:pt x="1082" y="361"/>
                    <a:pt x="1158" y="300"/>
                    <a:pt x="1171" y="226"/>
                  </a:cubicBezTo>
                  <a:cubicBezTo>
                    <a:pt x="1184" y="150"/>
                    <a:pt x="1136" y="76"/>
                    <a:pt x="1062" y="58"/>
                  </a:cubicBezTo>
                  <a:cubicBezTo>
                    <a:pt x="1001" y="43"/>
                    <a:pt x="949" y="71"/>
                    <a:pt x="938" y="126"/>
                  </a:cubicBezTo>
                  <a:cubicBezTo>
                    <a:pt x="931" y="160"/>
                    <a:pt x="945" y="192"/>
                    <a:pt x="972" y="203"/>
                  </a:cubicBezTo>
                  <a:cubicBezTo>
                    <a:pt x="1000" y="214"/>
                    <a:pt x="1028" y="203"/>
                    <a:pt x="1048" y="172"/>
                  </a:cubicBezTo>
                  <a:cubicBezTo>
                    <a:pt x="1049" y="171"/>
                    <a:pt x="1051" y="169"/>
                    <a:pt x="1052" y="167"/>
                  </a:cubicBezTo>
                  <a:cubicBezTo>
                    <a:pt x="1065" y="196"/>
                    <a:pt x="1043" y="230"/>
                    <a:pt x="1008" y="236"/>
                  </a:cubicBezTo>
                  <a:cubicBezTo>
                    <a:pt x="948" y="246"/>
                    <a:pt x="889" y="191"/>
                    <a:pt x="896" y="129"/>
                  </a:cubicBezTo>
                  <a:cubicBezTo>
                    <a:pt x="904" y="54"/>
                    <a:pt x="954" y="8"/>
                    <a:pt x="1030" y="4"/>
                  </a:cubicBezTo>
                  <a:cubicBezTo>
                    <a:pt x="1104" y="0"/>
                    <a:pt x="1166" y="22"/>
                    <a:pt x="1205" y="89"/>
                  </a:cubicBezTo>
                  <a:cubicBezTo>
                    <a:pt x="1246" y="160"/>
                    <a:pt x="1252" y="234"/>
                    <a:pt x="1213" y="308"/>
                  </a:cubicBezTo>
                  <a:cubicBezTo>
                    <a:pt x="1177" y="374"/>
                    <a:pt x="1115" y="392"/>
                    <a:pt x="1045" y="390"/>
                  </a:cubicBezTo>
                  <a:cubicBezTo>
                    <a:pt x="985" y="388"/>
                    <a:pt x="932" y="367"/>
                    <a:pt x="882" y="335"/>
                  </a:cubicBezTo>
                  <a:cubicBezTo>
                    <a:pt x="812" y="289"/>
                    <a:pt x="743" y="238"/>
                    <a:pt x="669" y="197"/>
                  </a:cubicBezTo>
                  <a:cubicBezTo>
                    <a:pt x="535" y="123"/>
                    <a:pt x="392" y="108"/>
                    <a:pt x="245" y="159"/>
                  </a:cubicBezTo>
                  <a:cubicBezTo>
                    <a:pt x="137" y="196"/>
                    <a:pt x="70" y="277"/>
                    <a:pt x="22" y="376"/>
                  </a:cubicBezTo>
                  <a:cubicBezTo>
                    <a:pt x="16" y="388"/>
                    <a:pt x="10" y="400"/>
                    <a:pt x="4" y="412"/>
                  </a:cubicBezTo>
                  <a:cubicBezTo>
                    <a:pt x="3" y="413"/>
                    <a:pt x="2" y="414"/>
                    <a:pt x="0" y="41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F8BC376F-64D4-4E78-B74A-4781A6228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" y="4611688"/>
              <a:ext cx="487363" cy="496888"/>
            </a:xfrm>
            <a:custGeom>
              <a:avLst/>
              <a:gdLst>
                <a:gd name="T0" fmla="*/ 550 w 680"/>
                <a:gd name="T1" fmla="*/ 532 h 692"/>
                <a:gd name="T2" fmla="*/ 483 w 680"/>
                <a:gd name="T3" fmla="*/ 522 h 692"/>
                <a:gd name="T4" fmla="*/ 537 w 680"/>
                <a:gd name="T5" fmla="*/ 416 h 692"/>
                <a:gd name="T6" fmla="*/ 612 w 680"/>
                <a:gd name="T7" fmla="*/ 433 h 692"/>
                <a:gd name="T8" fmla="*/ 643 w 680"/>
                <a:gd name="T9" fmla="*/ 606 h 692"/>
                <a:gd name="T10" fmla="*/ 575 w 680"/>
                <a:gd name="T11" fmla="*/ 666 h 692"/>
                <a:gd name="T12" fmla="*/ 428 w 680"/>
                <a:gd name="T13" fmla="*/ 631 h 692"/>
                <a:gd name="T14" fmla="*/ 386 w 680"/>
                <a:gd name="T15" fmla="*/ 517 h 692"/>
                <a:gd name="T16" fmla="*/ 381 w 680"/>
                <a:gd name="T17" fmla="*/ 317 h 692"/>
                <a:gd name="T18" fmla="*/ 218 w 680"/>
                <a:gd name="T19" fmla="*/ 49 h 692"/>
                <a:gd name="T20" fmla="*/ 35 w 680"/>
                <a:gd name="T21" fmla="*/ 17 h 692"/>
                <a:gd name="T22" fmla="*/ 0 w 680"/>
                <a:gd name="T23" fmla="*/ 20 h 692"/>
                <a:gd name="T24" fmla="*/ 143 w 680"/>
                <a:gd name="T25" fmla="*/ 9 h 692"/>
                <a:gd name="T26" fmla="*/ 354 w 680"/>
                <a:gd name="T27" fmla="*/ 173 h 692"/>
                <a:gd name="T28" fmla="*/ 408 w 680"/>
                <a:gd name="T29" fmla="*/ 426 h 692"/>
                <a:gd name="T30" fmla="*/ 411 w 680"/>
                <a:gd name="T31" fmla="*/ 534 h 692"/>
                <a:gd name="T32" fmla="*/ 547 w 680"/>
                <a:gd name="T33" fmla="*/ 627 h 692"/>
                <a:gd name="T34" fmla="*/ 599 w 680"/>
                <a:gd name="T35" fmla="*/ 468 h 692"/>
                <a:gd name="T36" fmla="*/ 520 w 680"/>
                <a:gd name="T37" fmla="*/ 453 h 692"/>
                <a:gd name="T38" fmla="*/ 496 w 680"/>
                <a:gd name="T39" fmla="*/ 499 h 692"/>
                <a:gd name="T40" fmla="*/ 537 w 680"/>
                <a:gd name="T41" fmla="*/ 531 h 692"/>
                <a:gd name="T42" fmla="*/ 550 w 680"/>
                <a:gd name="T43" fmla="*/ 53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0" h="692">
                  <a:moveTo>
                    <a:pt x="550" y="532"/>
                  </a:moveTo>
                  <a:cubicBezTo>
                    <a:pt x="521" y="552"/>
                    <a:pt x="498" y="547"/>
                    <a:pt x="483" y="522"/>
                  </a:cubicBezTo>
                  <a:cubicBezTo>
                    <a:pt x="458" y="478"/>
                    <a:pt x="483" y="428"/>
                    <a:pt x="537" y="416"/>
                  </a:cubicBezTo>
                  <a:cubicBezTo>
                    <a:pt x="564" y="410"/>
                    <a:pt x="590" y="415"/>
                    <a:pt x="612" y="433"/>
                  </a:cubicBezTo>
                  <a:cubicBezTo>
                    <a:pt x="667" y="475"/>
                    <a:pt x="680" y="548"/>
                    <a:pt x="643" y="606"/>
                  </a:cubicBezTo>
                  <a:cubicBezTo>
                    <a:pt x="626" y="633"/>
                    <a:pt x="603" y="653"/>
                    <a:pt x="575" y="666"/>
                  </a:cubicBezTo>
                  <a:cubicBezTo>
                    <a:pt x="520" y="692"/>
                    <a:pt x="466" y="679"/>
                    <a:pt x="428" y="631"/>
                  </a:cubicBezTo>
                  <a:cubicBezTo>
                    <a:pt x="402" y="598"/>
                    <a:pt x="387" y="559"/>
                    <a:pt x="386" y="517"/>
                  </a:cubicBezTo>
                  <a:cubicBezTo>
                    <a:pt x="384" y="450"/>
                    <a:pt x="388" y="383"/>
                    <a:pt x="381" y="317"/>
                  </a:cubicBezTo>
                  <a:cubicBezTo>
                    <a:pt x="370" y="203"/>
                    <a:pt x="317" y="111"/>
                    <a:pt x="218" y="49"/>
                  </a:cubicBezTo>
                  <a:cubicBezTo>
                    <a:pt x="162" y="13"/>
                    <a:pt x="99" y="10"/>
                    <a:pt x="35" y="17"/>
                  </a:cubicBezTo>
                  <a:cubicBezTo>
                    <a:pt x="23" y="18"/>
                    <a:pt x="12" y="20"/>
                    <a:pt x="0" y="20"/>
                  </a:cubicBezTo>
                  <a:cubicBezTo>
                    <a:pt x="46" y="3"/>
                    <a:pt x="94" y="0"/>
                    <a:pt x="143" y="9"/>
                  </a:cubicBezTo>
                  <a:cubicBezTo>
                    <a:pt x="243" y="26"/>
                    <a:pt x="308" y="88"/>
                    <a:pt x="354" y="173"/>
                  </a:cubicBezTo>
                  <a:cubicBezTo>
                    <a:pt x="397" y="252"/>
                    <a:pt x="410" y="337"/>
                    <a:pt x="408" y="426"/>
                  </a:cubicBezTo>
                  <a:cubicBezTo>
                    <a:pt x="408" y="462"/>
                    <a:pt x="406" y="498"/>
                    <a:pt x="411" y="534"/>
                  </a:cubicBezTo>
                  <a:cubicBezTo>
                    <a:pt x="420" y="604"/>
                    <a:pt x="481" y="644"/>
                    <a:pt x="547" y="627"/>
                  </a:cubicBezTo>
                  <a:cubicBezTo>
                    <a:pt x="615" y="608"/>
                    <a:pt x="644" y="522"/>
                    <a:pt x="599" y="468"/>
                  </a:cubicBezTo>
                  <a:cubicBezTo>
                    <a:pt x="579" y="443"/>
                    <a:pt x="548" y="437"/>
                    <a:pt x="520" y="453"/>
                  </a:cubicBezTo>
                  <a:cubicBezTo>
                    <a:pt x="502" y="463"/>
                    <a:pt x="492" y="482"/>
                    <a:pt x="496" y="499"/>
                  </a:cubicBezTo>
                  <a:cubicBezTo>
                    <a:pt x="500" y="517"/>
                    <a:pt x="515" y="529"/>
                    <a:pt x="537" y="531"/>
                  </a:cubicBezTo>
                  <a:cubicBezTo>
                    <a:pt x="540" y="531"/>
                    <a:pt x="543" y="531"/>
                    <a:pt x="550" y="53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E0AE7989-52A5-4E1E-A40A-3B97C4D20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187" y="4621213"/>
              <a:ext cx="134938" cy="120650"/>
            </a:xfrm>
            <a:custGeom>
              <a:avLst/>
              <a:gdLst>
                <a:gd name="T0" fmla="*/ 9 w 189"/>
                <a:gd name="T1" fmla="*/ 30 h 166"/>
                <a:gd name="T2" fmla="*/ 114 w 189"/>
                <a:gd name="T3" fmla="*/ 125 h 166"/>
                <a:gd name="T4" fmla="*/ 12 w 189"/>
                <a:gd name="T5" fmla="*/ 30 h 166"/>
                <a:gd name="T6" fmla="*/ 149 w 189"/>
                <a:gd name="T7" fmla="*/ 74 h 166"/>
                <a:gd name="T8" fmla="*/ 189 w 189"/>
                <a:gd name="T9" fmla="*/ 166 h 166"/>
                <a:gd name="T10" fmla="*/ 81 w 189"/>
                <a:gd name="T11" fmla="*/ 156 h 166"/>
                <a:gd name="T12" fmla="*/ 22 w 189"/>
                <a:gd name="T13" fmla="*/ 111 h 166"/>
                <a:gd name="T14" fmla="*/ 2 w 189"/>
                <a:gd name="T15" fmla="*/ 35 h 166"/>
                <a:gd name="T16" fmla="*/ 9 w 189"/>
                <a:gd name="T17" fmla="*/ 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66">
                  <a:moveTo>
                    <a:pt x="9" y="30"/>
                  </a:moveTo>
                  <a:cubicBezTo>
                    <a:pt x="44" y="61"/>
                    <a:pt x="79" y="93"/>
                    <a:pt x="114" y="125"/>
                  </a:cubicBezTo>
                  <a:cubicBezTo>
                    <a:pt x="83" y="90"/>
                    <a:pt x="63" y="45"/>
                    <a:pt x="12" y="30"/>
                  </a:cubicBezTo>
                  <a:cubicBezTo>
                    <a:pt x="69" y="0"/>
                    <a:pt x="125" y="19"/>
                    <a:pt x="149" y="74"/>
                  </a:cubicBezTo>
                  <a:cubicBezTo>
                    <a:pt x="163" y="105"/>
                    <a:pt x="176" y="136"/>
                    <a:pt x="189" y="166"/>
                  </a:cubicBezTo>
                  <a:cubicBezTo>
                    <a:pt x="155" y="163"/>
                    <a:pt x="118" y="161"/>
                    <a:pt x="81" y="156"/>
                  </a:cubicBezTo>
                  <a:cubicBezTo>
                    <a:pt x="53" y="153"/>
                    <a:pt x="33" y="137"/>
                    <a:pt x="22" y="111"/>
                  </a:cubicBezTo>
                  <a:cubicBezTo>
                    <a:pt x="12" y="87"/>
                    <a:pt x="0" y="63"/>
                    <a:pt x="2" y="35"/>
                  </a:cubicBezTo>
                  <a:cubicBezTo>
                    <a:pt x="4" y="33"/>
                    <a:pt x="7" y="32"/>
                    <a:pt x="9" y="3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4D730A8C-A514-487C-B2A6-A9FF2EA16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7" y="4849813"/>
              <a:ext cx="103188" cy="73025"/>
            </a:xfrm>
            <a:custGeom>
              <a:avLst/>
              <a:gdLst>
                <a:gd name="T0" fmla="*/ 142 w 142"/>
                <a:gd name="T1" fmla="*/ 83 h 101"/>
                <a:gd name="T2" fmla="*/ 72 w 142"/>
                <a:gd name="T3" fmla="*/ 97 h 101"/>
                <a:gd name="T4" fmla="*/ 0 w 142"/>
                <a:gd name="T5" fmla="*/ 39 h 101"/>
                <a:gd name="T6" fmla="*/ 6 w 142"/>
                <a:gd name="T7" fmla="*/ 26 h 101"/>
                <a:gd name="T8" fmla="*/ 98 w 142"/>
                <a:gd name="T9" fmla="*/ 31 h 101"/>
                <a:gd name="T10" fmla="*/ 142 w 142"/>
                <a:gd name="T11" fmla="*/ 83 h 101"/>
                <a:gd name="T12" fmla="*/ 15 w 142"/>
                <a:gd name="T13" fmla="*/ 27 h 101"/>
                <a:gd name="T14" fmla="*/ 12 w 142"/>
                <a:gd name="T15" fmla="*/ 33 h 101"/>
                <a:gd name="T16" fmla="*/ 77 w 142"/>
                <a:gd name="T17" fmla="*/ 67 h 101"/>
                <a:gd name="T18" fmla="*/ 79 w 142"/>
                <a:gd name="T19" fmla="*/ 62 h 101"/>
                <a:gd name="T20" fmla="*/ 15 w 142"/>
                <a:gd name="T21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1">
                  <a:moveTo>
                    <a:pt x="142" y="83"/>
                  </a:moveTo>
                  <a:cubicBezTo>
                    <a:pt x="118" y="87"/>
                    <a:pt x="95" y="93"/>
                    <a:pt x="72" y="97"/>
                  </a:cubicBezTo>
                  <a:cubicBezTo>
                    <a:pt x="44" y="101"/>
                    <a:pt x="2" y="67"/>
                    <a:pt x="0" y="39"/>
                  </a:cubicBezTo>
                  <a:cubicBezTo>
                    <a:pt x="0" y="35"/>
                    <a:pt x="3" y="29"/>
                    <a:pt x="6" y="26"/>
                  </a:cubicBezTo>
                  <a:cubicBezTo>
                    <a:pt x="34" y="0"/>
                    <a:pt x="74" y="2"/>
                    <a:pt x="98" y="31"/>
                  </a:cubicBezTo>
                  <a:cubicBezTo>
                    <a:pt x="113" y="48"/>
                    <a:pt x="127" y="65"/>
                    <a:pt x="142" y="83"/>
                  </a:cubicBezTo>
                  <a:close/>
                  <a:moveTo>
                    <a:pt x="15" y="27"/>
                  </a:moveTo>
                  <a:cubicBezTo>
                    <a:pt x="14" y="29"/>
                    <a:pt x="13" y="31"/>
                    <a:pt x="12" y="33"/>
                  </a:cubicBezTo>
                  <a:cubicBezTo>
                    <a:pt x="33" y="44"/>
                    <a:pt x="55" y="55"/>
                    <a:pt x="77" y="67"/>
                  </a:cubicBezTo>
                  <a:cubicBezTo>
                    <a:pt x="78" y="65"/>
                    <a:pt x="78" y="63"/>
                    <a:pt x="79" y="62"/>
                  </a:cubicBezTo>
                  <a:cubicBezTo>
                    <a:pt x="58" y="50"/>
                    <a:pt x="36" y="39"/>
                    <a:pt x="15" y="2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983403B-9F37-404A-A4AA-23A15370A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" y="4773613"/>
              <a:ext cx="92075" cy="77788"/>
            </a:xfrm>
            <a:custGeom>
              <a:avLst/>
              <a:gdLst>
                <a:gd name="T0" fmla="*/ 15 w 129"/>
                <a:gd name="T1" fmla="*/ 85 h 108"/>
                <a:gd name="T2" fmla="*/ 6 w 129"/>
                <a:gd name="T3" fmla="*/ 76 h 108"/>
                <a:gd name="T4" fmla="*/ 50 w 129"/>
                <a:gd name="T5" fmla="*/ 9 h 108"/>
                <a:gd name="T6" fmla="*/ 129 w 129"/>
                <a:gd name="T7" fmla="*/ 0 h 108"/>
                <a:gd name="T8" fmla="*/ 103 w 129"/>
                <a:gd name="T9" fmla="*/ 63 h 108"/>
                <a:gd name="T10" fmla="*/ 13 w 129"/>
                <a:gd name="T11" fmla="*/ 93 h 108"/>
                <a:gd name="T12" fmla="*/ 14 w 129"/>
                <a:gd name="T13" fmla="*/ 84 h 108"/>
                <a:gd name="T14" fmla="*/ 76 w 129"/>
                <a:gd name="T15" fmla="*/ 45 h 108"/>
                <a:gd name="T16" fmla="*/ 22 w 129"/>
                <a:gd name="T17" fmla="*/ 69 h 108"/>
                <a:gd name="T18" fmla="*/ 15 w 129"/>
                <a:gd name="T19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08">
                  <a:moveTo>
                    <a:pt x="15" y="85"/>
                  </a:moveTo>
                  <a:cubicBezTo>
                    <a:pt x="12" y="82"/>
                    <a:pt x="6" y="79"/>
                    <a:pt x="6" y="76"/>
                  </a:cubicBezTo>
                  <a:cubicBezTo>
                    <a:pt x="0" y="49"/>
                    <a:pt x="23" y="14"/>
                    <a:pt x="50" y="9"/>
                  </a:cubicBezTo>
                  <a:cubicBezTo>
                    <a:pt x="76" y="5"/>
                    <a:pt x="103" y="3"/>
                    <a:pt x="129" y="0"/>
                  </a:cubicBezTo>
                  <a:cubicBezTo>
                    <a:pt x="120" y="21"/>
                    <a:pt x="112" y="42"/>
                    <a:pt x="103" y="63"/>
                  </a:cubicBezTo>
                  <a:cubicBezTo>
                    <a:pt x="90" y="91"/>
                    <a:pt x="40" y="108"/>
                    <a:pt x="13" y="93"/>
                  </a:cubicBezTo>
                  <a:cubicBezTo>
                    <a:pt x="12" y="93"/>
                    <a:pt x="14" y="87"/>
                    <a:pt x="14" y="84"/>
                  </a:cubicBezTo>
                  <a:cubicBezTo>
                    <a:pt x="35" y="71"/>
                    <a:pt x="56" y="58"/>
                    <a:pt x="76" y="45"/>
                  </a:cubicBezTo>
                  <a:cubicBezTo>
                    <a:pt x="57" y="51"/>
                    <a:pt x="39" y="59"/>
                    <a:pt x="22" y="69"/>
                  </a:cubicBezTo>
                  <a:cubicBezTo>
                    <a:pt x="18" y="72"/>
                    <a:pt x="17" y="79"/>
                    <a:pt x="15" y="85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14B45CE-3C4A-4072-9838-024C70DDAA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2250" y="4349750"/>
              <a:ext cx="103188" cy="73025"/>
            </a:xfrm>
            <a:custGeom>
              <a:avLst/>
              <a:gdLst>
                <a:gd name="T0" fmla="*/ 142 w 142"/>
                <a:gd name="T1" fmla="*/ 84 h 103"/>
                <a:gd name="T2" fmla="*/ 73 w 142"/>
                <a:gd name="T3" fmla="*/ 98 h 103"/>
                <a:gd name="T4" fmla="*/ 0 w 142"/>
                <a:gd name="T5" fmla="*/ 41 h 103"/>
                <a:gd name="T6" fmla="*/ 9 w 142"/>
                <a:gd name="T7" fmla="*/ 25 h 103"/>
                <a:gd name="T8" fmla="*/ 101 w 142"/>
                <a:gd name="T9" fmla="*/ 35 h 103"/>
                <a:gd name="T10" fmla="*/ 142 w 142"/>
                <a:gd name="T11" fmla="*/ 84 h 103"/>
                <a:gd name="T12" fmla="*/ 76 w 142"/>
                <a:gd name="T13" fmla="*/ 68 h 103"/>
                <a:gd name="T14" fmla="*/ 80 w 142"/>
                <a:gd name="T15" fmla="*/ 63 h 103"/>
                <a:gd name="T16" fmla="*/ 14 w 142"/>
                <a:gd name="T17" fmla="*/ 29 h 103"/>
                <a:gd name="T18" fmla="*/ 11 w 142"/>
                <a:gd name="T19" fmla="*/ 34 h 103"/>
                <a:gd name="T20" fmla="*/ 76 w 142"/>
                <a:gd name="T21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3">
                  <a:moveTo>
                    <a:pt x="142" y="84"/>
                  </a:moveTo>
                  <a:cubicBezTo>
                    <a:pt x="118" y="89"/>
                    <a:pt x="96" y="94"/>
                    <a:pt x="73" y="98"/>
                  </a:cubicBezTo>
                  <a:cubicBezTo>
                    <a:pt x="45" y="103"/>
                    <a:pt x="2" y="69"/>
                    <a:pt x="0" y="41"/>
                  </a:cubicBezTo>
                  <a:cubicBezTo>
                    <a:pt x="0" y="36"/>
                    <a:pt x="5" y="29"/>
                    <a:pt x="9" y="25"/>
                  </a:cubicBezTo>
                  <a:cubicBezTo>
                    <a:pt x="41" y="0"/>
                    <a:pt x="75" y="4"/>
                    <a:pt x="101" y="35"/>
                  </a:cubicBezTo>
                  <a:cubicBezTo>
                    <a:pt x="114" y="51"/>
                    <a:pt x="128" y="67"/>
                    <a:pt x="142" y="84"/>
                  </a:cubicBezTo>
                  <a:close/>
                  <a:moveTo>
                    <a:pt x="76" y="68"/>
                  </a:moveTo>
                  <a:cubicBezTo>
                    <a:pt x="77" y="66"/>
                    <a:pt x="79" y="65"/>
                    <a:pt x="80" y="63"/>
                  </a:cubicBezTo>
                  <a:cubicBezTo>
                    <a:pt x="58" y="52"/>
                    <a:pt x="36" y="40"/>
                    <a:pt x="14" y="29"/>
                  </a:cubicBezTo>
                  <a:cubicBezTo>
                    <a:pt x="13" y="31"/>
                    <a:pt x="12" y="32"/>
                    <a:pt x="11" y="34"/>
                  </a:cubicBezTo>
                  <a:cubicBezTo>
                    <a:pt x="33" y="45"/>
                    <a:pt x="55" y="56"/>
                    <a:pt x="76" y="6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01D38F7-2C2D-491C-93A0-332289785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0" y="4637088"/>
              <a:ext cx="73025" cy="90488"/>
            </a:xfrm>
            <a:custGeom>
              <a:avLst/>
              <a:gdLst>
                <a:gd name="T0" fmla="*/ 20 w 102"/>
                <a:gd name="T1" fmla="*/ 0 h 126"/>
                <a:gd name="T2" fmla="*/ 61 w 102"/>
                <a:gd name="T3" fmla="*/ 77 h 126"/>
                <a:gd name="T4" fmla="*/ 65 w 102"/>
                <a:gd name="T5" fmla="*/ 75 h 126"/>
                <a:gd name="T6" fmla="*/ 31 w 102"/>
                <a:gd name="T7" fmla="*/ 4 h 126"/>
                <a:gd name="T8" fmla="*/ 99 w 102"/>
                <a:gd name="T9" fmla="*/ 67 h 126"/>
                <a:gd name="T10" fmla="*/ 102 w 102"/>
                <a:gd name="T11" fmla="*/ 126 h 126"/>
                <a:gd name="T12" fmla="*/ 39 w 102"/>
                <a:gd name="T13" fmla="*/ 97 h 126"/>
                <a:gd name="T14" fmla="*/ 20 w 102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26">
                  <a:moveTo>
                    <a:pt x="20" y="0"/>
                  </a:moveTo>
                  <a:cubicBezTo>
                    <a:pt x="35" y="29"/>
                    <a:pt x="48" y="53"/>
                    <a:pt x="61" y="77"/>
                  </a:cubicBezTo>
                  <a:cubicBezTo>
                    <a:pt x="62" y="77"/>
                    <a:pt x="64" y="76"/>
                    <a:pt x="65" y="75"/>
                  </a:cubicBezTo>
                  <a:cubicBezTo>
                    <a:pt x="53" y="51"/>
                    <a:pt x="42" y="27"/>
                    <a:pt x="31" y="4"/>
                  </a:cubicBezTo>
                  <a:cubicBezTo>
                    <a:pt x="73" y="2"/>
                    <a:pt x="97" y="24"/>
                    <a:pt x="99" y="67"/>
                  </a:cubicBezTo>
                  <a:cubicBezTo>
                    <a:pt x="99" y="86"/>
                    <a:pt x="101" y="106"/>
                    <a:pt x="102" y="126"/>
                  </a:cubicBezTo>
                  <a:cubicBezTo>
                    <a:pt x="81" y="116"/>
                    <a:pt x="60" y="108"/>
                    <a:pt x="39" y="97"/>
                  </a:cubicBezTo>
                  <a:cubicBezTo>
                    <a:pt x="9" y="82"/>
                    <a:pt x="0" y="43"/>
                    <a:pt x="2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0EBC331F-CF54-4434-808C-F41E4E707D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7" y="4543425"/>
              <a:ext cx="77788" cy="85725"/>
            </a:xfrm>
            <a:custGeom>
              <a:avLst/>
              <a:gdLst>
                <a:gd name="T0" fmla="*/ 108 w 108"/>
                <a:gd name="T1" fmla="*/ 0 h 121"/>
                <a:gd name="T2" fmla="*/ 103 w 108"/>
                <a:gd name="T3" fmla="*/ 58 h 121"/>
                <a:gd name="T4" fmla="*/ 18 w 108"/>
                <a:gd name="T5" fmla="*/ 105 h 121"/>
                <a:gd name="T6" fmla="*/ 12 w 108"/>
                <a:gd name="T7" fmla="*/ 97 h 121"/>
                <a:gd name="T8" fmla="*/ 42 w 108"/>
                <a:gd name="T9" fmla="*/ 24 h 121"/>
                <a:gd name="T10" fmla="*/ 108 w 108"/>
                <a:gd name="T11" fmla="*/ 0 h 121"/>
                <a:gd name="T12" fmla="*/ 31 w 108"/>
                <a:gd name="T13" fmla="*/ 97 h 121"/>
                <a:gd name="T14" fmla="*/ 36 w 108"/>
                <a:gd name="T15" fmla="*/ 100 h 121"/>
                <a:gd name="T16" fmla="*/ 64 w 108"/>
                <a:gd name="T17" fmla="*/ 52 h 121"/>
                <a:gd name="T18" fmla="*/ 59 w 108"/>
                <a:gd name="T19" fmla="*/ 49 h 121"/>
                <a:gd name="T20" fmla="*/ 31 w 108"/>
                <a:gd name="T21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21">
                  <a:moveTo>
                    <a:pt x="108" y="0"/>
                  </a:moveTo>
                  <a:cubicBezTo>
                    <a:pt x="106" y="20"/>
                    <a:pt x="105" y="39"/>
                    <a:pt x="103" y="58"/>
                  </a:cubicBezTo>
                  <a:cubicBezTo>
                    <a:pt x="100" y="91"/>
                    <a:pt x="47" y="121"/>
                    <a:pt x="18" y="105"/>
                  </a:cubicBezTo>
                  <a:cubicBezTo>
                    <a:pt x="15" y="104"/>
                    <a:pt x="13" y="100"/>
                    <a:pt x="12" y="97"/>
                  </a:cubicBezTo>
                  <a:cubicBezTo>
                    <a:pt x="0" y="69"/>
                    <a:pt x="13" y="36"/>
                    <a:pt x="42" y="24"/>
                  </a:cubicBezTo>
                  <a:cubicBezTo>
                    <a:pt x="63" y="15"/>
                    <a:pt x="85" y="8"/>
                    <a:pt x="108" y="0"/>
                  </a:cubicBezTo>
                  <a:close/>
                  <a:moveTo>
                    <a:pt x="31" y="97"/>
                  </a:moveTo>
                  <a:cubicBezTo>
                    <a:pt x="32" y="98"/>
                    <a:pt x="34" y="99"/>
                    <a:pt x="36" y="100"/>
                  </a:cubicBezTo>
                  <a:cubicBezTo>
                    <a:pt x="45" y="84"/>
                    <a:pt x="55" y="68"/>
                    <a:pt x="64" y="52"/>
                  </a:cubicBezTo>
                  <a:cubicBezTo>
                    <a:pt x="62" y="51"/>
                    <a:pt x="61" y="50"/>
                    <a:pt x="59" y="49"/>
                  </a:cubicBezTo>
                  <a:cubicBezTo>
                    <a:pt x="50" y="65"/>
                    <a:pt x="40" y="81"/>
                    <a:pt x="31" y="9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E643D22E-B180-4559-99D4-F59AB6066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4373563"/>
              <a:ext cx="66675" cy="79375"/>
            </a:xfrm>
            <a:custGeom>
              <a:avLst/>
              <a:gdLst>
                <a:gd name="T0" fmla="*/ 20 w 92"/>
                <a:gd name="T1" fmla="*/ 1 h 110"/>
                <a:gd name="T2" fmla="*/ 53 w 92"/>
                <a:gd name="T3" fmla="*/ 60 h 110"/>
                <a:gd name="T4" fmla="*/ 57 w 92"/>
                <a:gd name="T5" fmla="*/ 58 h 110"/>
                <a:gd name="T6" fmla="*/ 31 w 92"/>
                <a:gd name="T7" fmla="*/ 5 h 110"/>
                <a:gd name="T8" fmla="*/ 88 w 92"/>
                <a:gd name="T9" fmla="*/ 48 h 110"/>
                <a:gd name="T10" fmla="*/ 92 w 92"/>
                <a:gd name="T11" fmla="*/ 110 h 110"/>
                <a:gd name="T12" fmla="*/ 47 w 92"/>
                <a:gd name="T13" fmla="*/ 90 h 110"/>
                <a:gd name="T14" fmla="*/ 20 w 92"/>
                <a:gd name="T15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10">
                  <a:moveTo>
                    <a:pt x="20" y="1"/>
                  </a:moveTo>
                  <a:cubicBezTo>
                    <a:pt x="32" y="22"/>
                    <a:pt x="43" y="41"/>
                    <a:pt x="53" y="60"/>
                  </a:cubicBezTo>
                  <a:cubicBezTo>
                    <a:pt x="54" y="59"/>
                    <a:pt x="55" y="59"/>
                    <a:pt x="57" y="58"/>
                  </a:cubicBezTo>
                  <a:cubicBezTo>
                    <a:pt x="48" y="40"/>
                    <a:pt x="39" y="22"/>
                    <a:pt x="31" y="5"/>
                  </a:cubicBezTo>
                  <a:cubicBezTo>
                    <a:pt x="61" y="0"/>
                    <a:pt x="85" y="17"/>
                    <a:pt x="88" y="48"/>
                  </a:cubicBezTo>
                  <a:cubicBezTo>
                    <a:pt x="90" y="69"/>
                    <a:pt x="91" y="89"/>
                    <a:pt x="92" y="110"/>
                  </a:cubicBezTo>
                  <a:cubicBezTo>
                    <a:pt x="77" y="103"/>
                    <a:pt x="62" y="96"/>
                    <a:pt x="47" y="90"/>
                  </a:cubicBezTo>
                  <a:cubicBezTo>
                    <a:pt x="11" y="74"/>
                    <a:pt x="0" y="41"/>
                    <a:pt x="20" y="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8C67106C-7C0E-4A46-84A0-D6EACACC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2" y="4281488"/>
              <a:ext cx="69850" cy="69850"/>
            </a:xfrm>
            <a:custGeom>
              <a:avLst/>
              <a:gdLst>
                <a:gd name="T0" fmla="*/ 54 w 99"/>
                <a:gd name="T1" fmla="*/ 43 h 96"/>
                <a:gd name="T2" fmla="*/ 19 w 99"/>
                <a:gd name="T3" fmla="*/ 96 h 96"/>
                <a:gd name="T4" fmla="*/ 34 w 99"/>
                <a:gd name="T5" fmla="*/ 23 h 96"/>
                <a:gd name="T6" fmla="*/ 94 w 99"/>
                <a:gd name="T7" fmla="*/ 0 h 96"/>
                <a:gd name="T8" fmla="*/ 29 w 99"/>
                <a:gd name="T9" fmla="*/ 94 h 96"/>
                <a:gd name="T10" fmla="*/ 58 w 99"/>
                <a:gd name="T11" fmla="*/ 45 h 96"/>
                <a:gd name="T12" fmla="*/ 54 w 99"/>
                <a:gd name="T13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6">
                  <a:moveTo>
                    <a:pt x="54" y="43"/>
                  </a:moveTo>
                  <a:cubicBezTo>
                    <a:pt x="42" y="60"/>
                    <a:pt x="31" y="77"/>
                    <a:pt x="19" y="96"/>
                  </a:cubicBezTo>
                  <a:cubicBezTo>
                    <a:pt x="0" y="67"/>
                    <a:pt x="7" y="35"/>
                    <a:pt x="34" y="23"/>
                  </a:cubicBezTo>
                  <a:cubicBezTo>
                    <a:pt x="54" y="14"/>
                    <a:pt x="74" y="8"/>
                    <a:pt x="94" y="0"/>
                  </a:cubicBezTo>
                  <a:cubicBezTo>
                    <a:pt x="99" y="70"/>
                    <a:pt x="81" y="96"/>
                    <a:pt x="29" y="94"/>
                  </a:cubicBezTo>
                  <a:cubicBezTo>
                    <a:pt x="38" y="78"/>
                    <a:pt x="48" y="61"/>
                    <a:pt x="58" y="45"/>
                  </a:cubicBezTo>
                  <a:cubicBezTo>
                    <a:pt x="56" y="44"/>
                    <a:pt x="55" y="44"/>
                    <a:pt x="54" y="4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9D68DBF4-24DC-4F3D-B4C9-ACDEC2C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4359275"/>
              <a:ext cx="61913" cy="77788"/>
            </a:xfrm>
            <a:custGeom>
              <a:avLst/>
              <a:gdLst>
                <a:gd name="T0" fmla="*/ 85 w 85"/>
                <a:gd name="T1" fmla="*/ 108 h 108"/>
                <a:gd name="T2" fmla="*/ 33 w 85"/>
                <a:gd name="T3" fmla="*/ 83 h 108"/>
                <a:gd name="T4" fmla="*/ 12 w 85"/>
                <a:gd name="T5" fmla="*/ 11 h 108"/>
                <a:gd name="T6" fmla="*/ 25 w 85"/>
                <a:gd name="T7" fmla="*/ 4 h 108"/>
                <a:gd name="T8" fmla="*/ 81 w 85"/>
                <a:gd name="T9" fmla="*/ 48 h 108"/>
                <a:gd name="T10" fmla="*/ 82 w 85"/>
                <a:gd name="T11" fmla="*/ 78 h 108"/>
                <a:gd name="T12" fmla="*/ 85 w 85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8">
                  <a:moveTo>
                    <a:pt x="85" y="108"/>
                  </a:moveTo>
                  <a:cubicBezTo>
                    <a:pt x="66" y="99"/>
                    <a:pt x="49" y="92"/>
                    <a:pt x="33" y="83"/>
                  </a:cubicBezTo>
                  <a:cubicBezTo>
                    <a:pt x="12" y="72"/>
                    <a:pt x="0" y="31"/>
                    <a:pt x="12" y="11"/>
                  </a:cubicBezTo>
                  <a:cubicBezTo>
                    <a:pt x="14" y="8"/>
                    <a:pt x="20" y="5"/>
                    <a:pt x="25" y="4"/>
                  </a:cubicBezTo>
                  <a:cubicBezTo>
                    <a:pt x="51" y="0"/>
                    <a:pt x="78" y="21"/>
                    <a:pt x="81" y="48"/>
                  </a:cubicBezTo>
                  <a:cubicBezTo>
                    <a:pt x="82" y="58"/>
                    <a:pt x="82" y="68"/>
                    <a:pt x="82" y="78"/>
                  </a:cubicBezTo>
                  <a:cubicBezTo>
                    <a:pt x="83" y="87"/>
                    <a:pt x="84" y="96"/>
                    <a:pt x="85" y="10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5DFE8D76-780B-48CB-B32D-D983A1099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4276725"/>
              <a:ext cx="58738" cy="76200"/>
            </a:xfrm>
            <a:custGeom>
              <a:avLst/>
              <a:gdLst>
                <a:gd name="T0" fmla="*/ 83 w 83"/>
                <a:gd name="T1" fmla="*/ 0 h 106"/>
                <a:gd name="T2" fmla="*/ 79 w 83"/>
                <a:gd name="T3" fmla="*/ 60 h 106"/>
                <a:gd name="T4" fmla="*/ 24 w 83"/>
                <a:gd name="T5" fmla="*/ 102 h 106"/>
                <a:gd name="T6" fmla="*/ 12 w 83"/>
                <a:gd name="T7" fmla="*/ 94 h 106"/>
                <a:gd name="T8" fmla="*/ 32 w 83"/>
                <a:gd name="T9" fmla="*/ 24 h 106"/>
                <a:gd name="T10" fmla="*/ 83 w 83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6">
                  <a:moveTo>
                    <a:pt x="83" y="0"/>
                  </a:moveTo>
                  <a:cubicBezTo>
                    <a:pt x="82" y="21"/>
                    <a:pt x="81" y="41"/>
                    <a:pt x="79" y="60"/>
                  </a:cubicBezTo>
                  <a:cubicBezTo>
                    <a:pt x="76" y="86"/>
                    <a:pt x="49" y="106"/>
                    <a:pt x="24" y="102"/>
                  </a:cubicBezTo>
                  <a:cubicBezTo>
                    <a:pt x="20" y="101"/>
                    <a:pt x="14" y="98"/>
                    <a:pt x="12" y="94"/>
                  </a:cubicBezTo>
                  <a:cubicBezTo>
                    <a:pt x="0" y="75"/>
                    <a:pt x="12" y="35"/>
                    <a:pt x="32" y="24"/>
                  </a:cubicBezTo>
                  <a:cubicBezTo>
                    <a:pt x="48" y="15"/>
                    <a:pt x="65" y="8"/>
                    <a:pt x="83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E67AA7AD-49DB-4465-9EF2-32F867397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" y="4387850"/>
              <a:ext cx="57150" cy="60325"/>
            </a:xfrm>
            <a:custGeom>
              <a:avLst/>
              <a:gdLst>
                <a:gd name="T0" fmla="*/ 0 w 79"/>
                <a:gd name="T1" fmla="*/ 0 h 84"/>
                <a:gd name="T2" fmla="*/ 45 w 79"/>
                <a:gd name="T3" fmla="*/ 13 h 84"/>
                <a:gd name="T4" fmla="*/ 70 w 79"/>
                <a:gd name="T5" fmla="*/ 32 h 84"/>
                <a:gd name="T6" fmla="*/ 66 w 79"/>
                <a:gd name="T7" fmla="*/ 78 h 84"/>
                <a:gd name="T8" fmla="*/ 12 w 79"/>
                <a:gd name="T9" fmla="*/ 52 h 84"/>
                <a:gd name="T10" fmla="*/ 6 w 79"/>
                <a:gd name="T11" fmla="*/ 27 h 84"/>
                <a:gd name="T12" fmla="*/ 0 w 79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">
                  <a:moveTo>
                    <a:pt x="0" y="0"/>
                  </a:moveTo>
                  <a:cubicBezTo>
                    <a:pt x="17" y="5"/>
                    <a:pt x="32" y="8"/>
                    <a:pt x="45" y="13"/>
                  </a:cubicBezTo>
                  <a:cubicBezTo>
                    <a:pt x="55" y="17"/>
                    <a:pt x="65" y="24"/>
                    <a:pt x="70" y="32"/>
                  </a:cubicBezTo>
                  <a:cubicBezTo>
                    <a:pt x="79" y="46"/>
                    <a:pt x="75" y="74"/>
                    <a:pt x="66" y="78"/>
                  </a:cubicBezTo>
                  <a:cubicBezTo>
                    <a:pt x="53" y="84"/>
                    <a:pt x="18" y="68"/>
                    <a:pt x="12" y="52"/>
                  </a:cubicBezTo>
                  <a:cubicBezTo>
                    <a:pt x="9" y="44"/>
                    <a:pt x="8" y="36"/>
                    <a:pt x="6" y="27"/>
                  </a:cubicBezTo>
                  <a:cubicBezTo>
                    <a:pt x="4" y="19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13F7CDC1-872E-40CF-9248-A2368FC12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" y="4416425"/>
              <a:ext cx="52388" cy="68263"/>
            </a:xfrm>
            <a:custGeom>
              <a:avLst/>
              <a:gdLst>
                <a:gd name="T0" fmla="*/ 18 w 73"/>
                <a:gd name="T1" fmla="*/ 0 h 94"/>
                <a:gd name="T2" fmla="*/ 57 w 73"/>
                <a:gd name="T3" fmla="*/ 33 h 94"/>
                <a:gd name="T4" fmla="*/ 46 w 73"/>
                <a:gd name="T5" fmla="*/ 91 h 94"/>
                <a:gd name="T6" fmla="*/ 37 w 73"/>
                <a:gd name="T7" fmla="*/ 94 h 94"/>
                <a:gd name="T8" fmla="*/ 6 w 73"/>
                <a:gd name="T9" fmla="*/ 37 h 94"/>
                <a:gd name="T10" fmla="*/ 18 w 73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4">
                  <a:moveTo>
                    <a:pt x="18" y="0"/>
                  </a:moveTo>
                  <a:cubicBezTo>
                    <a:pt x="31" y="10"/>
                    <a:pt x="45" y="20"/>
                    <a:pt x="57" y="33"/>
                  </a:cubicBezTo>
                  <a:cubicBezTo>
                    <a:pt x="73" y="51"/>
                    <a:pt x="67" y="77"/>
                    <a:pt x="46" y="91"/>
                  </a:cubicBezTo>
                  <a:cubicBezTo>
                    <a:pt x="43" y="92"/>
                    <a:pt x="39" y="94"/>
                    <a:pt x="37" y="94"/>
                  </a:cubicBezTo>
                  <a:cubicBezTo>
                    <a:pt x="15" y="87"/>
                    <a:pt x="0" y="59"/>
                    <a:pt x="6" y="37"/>
                  </a:cubicBezTo>
                  <a:cubicBezTo>
                    <a:pt x="10" y="24"/>
                    <a:pt x="15" y="11"/>
                    <a:pt x="18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781F34C2-A7FC-42FD-9AD5-8D403C7B9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" y="4487863"/>
              <a:ext cx="50800" cy="73025"/>
            </a:xfrm>
            <a:custGeom>
              <a:avLst/>
              <a:gdLst>
                <a:gd name="T0" fmla="*/ 39 w 70"/>
                <a:gd name="T1" fmla="*/ 0 h 102"/>
                <a:gd name="T2" fmla="*/ 61 w 70"/>
                <a:gd name="T3" fmla="*/ 45 h 102"/>
                <a:gd name="T4" fmla="*/ 37 w 70"/>
                <a:gd name="T5" fmla="*/ 100 h 102"/>
                <a:gd name="T6" fmla="*/ 24 w 70"/>
                <a:gd name="T7" fmla="*/ 99 h 102"/>
                <a:gd name="T8" fmla="*/ 11 w 70"/>
                <a:gd name="T9" fmla="*/ 39 h 102"/>
                <a:gd name="T10" fmla="*/ 39 w 70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2">
                  <a:moveTo>
                    <a:pt x="39" y="0"/>
                  </a:moveTo>
                  <a:cubicBezTo>
                    <a:pt x="47" y="16"/>
                    <a:pt x="54" y="30"/>
                    <a:pt x="61" y="45"/>
                  </a:cubicBezTo>
                  <a:cubicBezTo>
                    <a:pt x="70" y="66"/>
                    <a:pt x="58" y="93"/>
                    <a:pt x="37" y="100"/>
                  </a:cubicBezTo>
                  <a:cubicBezTo>
                    <a:pt x="33" y="102"/>
                    <a:pt x="28" y="101"/>
                    <a:pt x="24" y="99"/>
                  </a:cubicBezTo>
                  <a:cubicBezTo>
                    <a:pt x="7" y="89"/>
                    <a:pt x="0" y="56"/>
                    <a:pt x="11" y="39"/>
                  </a:cubicBezTo>
                  <a:cubicBezTo>
                    <a:pt x="19" y="26"/>
                    <a:pt x="29" y="13"/>
                    <a:pt x="39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49F0471B-5E98-4CCD-902F-C50B488C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2" y="4764088"/>
              <a:ext cx="85725" cy="87313"/>
            </a:xfrm>
            <a:custGeom>
              <a:avLst/>
              <a:gdLst>
                <a:gd name="T0" fmla="*/ 99 w 121"/>
                <a:gd name="T1" fmla="*/ 107 h 122"/>
                <a:gd name="T2" fmla="*/ 99 w 121"/>
                <a:gd name="T3" fmla="*/ 111 h 122"/>
                <a:gd name="T4" fmla="*/ 14 w 121"/>
                <a:gd name="T5" fmla="*/ 65 h 122"/>
                <a:gd name="T6" fmla="*/ 0 w 121"/>
                <a:gd name="T7" fmla="*/ 0 h 122"/>
                <a:gd name="T8" fmla="*/ 78 w 121"/>
                <a:gd name="T9" fmla="*/ 24 h 122"/>
                <a:gd name="T10" fmla="*/ 99 w 121"/>
                <a:gd name="T11" fmla="*/ 107 h 122"/>
                <a:gd name="T12" fmla="*/ 92 w 121"/>
                <a:gd name="T13" fmla="*/ 86 h 122"/>
                <a:gd name="T14" fmla="*/ 48 w 121"/>
                <a:gd name="T15" fmla="*/ 52 h 122"/>
                <a:gd name="T16" fmla="*/ 44 w 121"/>
                <a:gd name="T17" fmla="*/ 56 h 122"/>
                <a:gd name="T18" fmla="*/ 64 w 121"/>
                <a:gd name="T19" fmla="*/ 71 h 122"/>
                <a:gd name="T20" fmla="*/ 99 w 121"/>
                <a:gd name="T21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2">
                  <a:moveTo>
                    <a:pt x="99" y="107"/>
                  </a:moveTo>
                  <a:cubicBezTo>
                    <a:pt x="99" y="108"/>
                    <a:pt x="100" y="111"/>
                    <a:pt x="99" y="111"/>
                  </a:cubicBezTo>
                  <a:cubicBezTo>
                    <a:pt x="67" y="122"/>
                    <a:pt x="22" y="97"/>
                    <a:pt x="14" y="65"/>
                  </a:cubicBezTo>
                  <a:cubicBezTo>
                    <a:pt x="9" y="44"/>
                    <a:pt x="5" y="22"/>
                    <a:pt x="0" y="0"/>
                  </a:cubicBezTo>
                  <a:cubicBezTo>
                    <a:pt x="26" y="8"/>
                    <a:pt x="53" y="14"/>
                    <a:pt x="78" y="24"/>
                  </a:cubicBezTo>
                  <a:cubicBezTo>
                    <a:pt x="109" y="36"/>
                    <a:pt x="121" y="84"/>
                    <a:pt x="99" y="107"/>
                  </a:cubicBezTo>
                  <a:cubicBezTo>
                    <a:pt x="97" y="100"/>
                    <a:pt x="97" y="91"/>
                    <a:pt x="92" y="86"/>
                  </a:cubicBezTo>
                  <a:cubicBezTo>
                    <a:pt x="78" y="74"/>
                    <a:pt x="63" y="63"/>
                    <a:pt x="48" y="52"/>
                  </a:cubicBezTo>
                  <a:cubicBezTo>
                    <a:pt x="46" y="53"/>
                    <a:pt x="45" y="55"/>
                    <a:pt x="44" y="56"/>
                  </a:cubicBezTo>
                  <a:cubicBezTo>
                    <a:pt x="51" y="61"/>
                    <a:pt x="58" y="65"/>
                    <a:pt x="64" y="71"/>
                  </a:cubicBezTo>
                  <a:cubicBezTo>
                    <a:pt x="76" y="83"/>
                    <a:pt x="87" y="95"/>
                    <a:pt x="99" y="10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7C425FA-6C1A-C6D1-88C0-8A6CD4AB4AFA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6A5D128-C0D5-D34E-BA80-65FB1212C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376AA0F-5DAF-D9BA-3E1C-7DECF477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F7A0E659-A1A1-B4F7-1C8F-03C50A4A0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8432688B-662C-80B2-9395-EC443697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8F1F644-0816-A6C2-804D-5826E8120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00E1BB06-5D10-E3E6-6FBA-FDA715D5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E15CB4B-4EA5-7242-6674-B2F39ED5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E4B32D4F-5153-C80B-88C7-F919289BA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B08722FD-F742-180B-C148-E3D052775B72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71593D5-B454-40A5-ACCE-535AF0CFB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B3D01406-3917-1FBA-37CB-1A566FD12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66EDF84C-9A63-2565-8DC8-7DB2D5BDC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D21CD8F-78DB-0C8F-0162-07066C78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725DC64C-9558-472A-3888-0706ECD0D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0C625AC-931D-58F9-8034-6CE51CE57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B652224A-2978-762F-005C-68905AE8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25D774CE-13BA-13AE-06BE-3B100BED7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04D59A2E-1A7A-4D80-8F4E-B0E0F95D1A05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0" name="Google Shape;263;p42"/>
          <p:cNvSpPr txBox="1">
            <a:spLocks/>
          </p:cNvSpPr>
          <p:nvPr/>
        </p:nvSpPr>
        <p:spPr>
          <a:xfrm>
            <a:off x="2531952" y="178958"/>
            <a:ext cx="406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rtl="1"/>
            <a:r>
              <a:rPr lang="fa-IR" sz="4400" dirty="0">
                <a:solidFill>
                  <a:srgbClr val="526A19"/>
                </a:solidFill>
                <a:latin typeface="Francois One" panose="020B0604020202020204" charset="0"/>
                <a:cs typeface="B Nazanin" panose="00000400000000000000" pitchFamily="2" charset="-78"/>
              </a:rPr>
              <a:t>آبنما</a:t>
            </a:r>
            <a:endParaRPr lang="es-PE" sz="4400" dirty="0">
              <a:solidFill>
                <a:srgbClr val="526A19"/>
              </a:solidFill>
              <a:latin typeface="Francois One" panose="020B0604020202020204" charset="0"/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424" y="2247649"/>
            <a:ext cx="2989182" cy="1594553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rgbClr val="526A19"/>
                  </a:solidFill>
                  <a:latin typeface="ABeeZee" panose="020B0604020202020204" charset="0"/>
                  <a:ea typeface="Rubik"/>
                  <a:cs typeface="B Nazanin" panose="00000400000000000000" pitchFamily="2" charset="-78"/>
                  <a:sym typeface="Rubik"/>
                </a:rPr>
                <a:t>تصاویر :</a:t>
              </a:r>
              <a:endParaRPr sz="1600" dirty="0">
                <a:solidFill>
                  <a:srgbClr val="526A19"/>
                </a:solidFill>
                <a:latin typeface="ABeeZee" panose="020B0604020202020204" charset="0"/>
                <a:ea typeface="Rubik"/>
                <a:cs typeface="B Nazanin" panose="00000400000000000000" pitchFamily="2" charset="-78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36" indent="-285736" algn="r" rtl="1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ABeeZee" panose="020B0604020202020204" charset="0"/>
                  <a:ea typeface="Montserrat"/>
                  <a:cs typeface="B Nazanin" panose="00000400000000000000" pitchFamily="2" charset="-78"/>
                  <a:sym typeface="Montserrat"/>
                </a:rPr>
                <a:t>unsplash.com</a:t>
              </a:r>
            </a:p>
            <a:p>
              <a:pPr marL="285736" indent="-285736" algn="r" rtl="1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ABeeZee" panose="020B0604020202020204" charset="0"/>
                  <a:ea typeface="Montserrat"/>
                  <a:cs typeface="B Nazanin" panose="00000400000000000000" pitchFamily="2" charset="-78"/>
                  <a:sym typeface="Montserrat"/>
                </a:rPr>
                <a:t>pixabay.com</a:t>
              </a:r>
            </a:p>
            <a:p>
              <a:pPr marL="285736" indent="-285736" algn="r" rtl="1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ABeeZee" panose="020B0604020202020204" charset="0"/>
                  <a:ea typeface="Montserrat"/>
                  <a:cs typeface="B Nazanin" panose="00000400000000000000" pitchFamily="2" charset="-78"/>
                  <a:sym typeface="Montserrat"/>
                </a:rPr>
                <a:t>lifeder.com</a:t>
              </a:r>
            </a:p>
            <a:p>
              <a:pPr algn="r" rtl="1"/>
              <a:endParaRPr lang="es-PE" sz="1500" dirty="0">
                <a:latin typeface="ABeeZee" panose="020B0604020202020204" charset="0"/>
                <a:ea typeface="Montserrat"/>
                <a:cs typeface="B Nazanin" panose="00000400000000000000" pitchFamily="2" charset="-78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877424" y="3384044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600" dirty="0">
                <a:solidFill>
                  <a:srgbClr val="526A19"/>
                </a:solidFill>
                <a:latin typeface="ABeeZee" panose="020B0604020202020204" charset="0"/>
                <a:ea typeface="Rubik"/>
                <a:cs typeface="B Nazanin" panose="00000400000000000000" pitchFamily="2" charset="-78"/>
                <a:sym typeface="Rubik"/>
              </a:rPr>
              <a:t>فونت ها:</a:t>
            </a:r>
            <a:endParaRPr sz="1600" dirty="0">
              <a:solidFill>
                <a:srgbClr val="526A19"/>
              </a:solidFill>
              <a:latin typeface="ABeeZee" panose="020B0604020202020204" charset="0"/>
              <a:ea typeface="Rubik"/>
              <a:cs typeface="B Nazanin" panose="00000400000000000000" pitchFamily="2" charset="-78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877424" y="3692669"/>
            <a:ext cx="2645376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36" indent="-285736" algn="r" rtl="1">
              <a:buFont typeface="Arial" panose="020B0604020202020204" pitchFamily="34" charset="0"/>
              <a:buChar char="•"/>
            </a:pPr>
            <a:r>
              <a:rPr lang="es-PE" sz="1500" dirty="0">
                <a:latin typeface="ABeeZee" panose="020B0604020202020204" charset="0"/>
                <a:ea typeface="Montserrat"/>
                <a:cs typeface="B Nazanin" panose="00000400000000000000" pitchFamily="2" charset="-78"/>
                <a:sym typeface="Montserrat"/>
              </a:rPr>
              <a:t>Francois One</a:t>
            </a:r>
          </a:p>
          <a:p>
            <a:pPr marL="285736" indent="-285736" algn="r" rtl="1">
              <a:buFont typeface="Arial" panose="020B0604020202020204" pitchFamily="34" charset="0"/>
              <a:buChar char="•"/>
            </a:pPr>
            <a:r>
              <a:rPr lang="es-PE" sz="1500" dirty="0">
                <a:latin typeface="ABeeZee" panose="020B0604020202020204" charset="0"/>
                <a:ea typeface="Montserrat"/>
                <a:cs typeface="B Nazanin" panose="00000400000000000000" pitchFamily="2" charset="-78"/>
                <a:sym typeface="Montserrat"/>
              </a:rPr>
              <a:t>ABeeZee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AF0F4A-230B-40B5-96F2-BAAD4095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28" y="1705293"/>
            <a:ext cx="2721925" cy="2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1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127957" y="246213"/>
            <a:ext cx="28175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/>
            <a:r>
              <a:rPr lang="fa-IR" dirty="0">
                <a:solidFill>
                  <a:srgbClr val="526A19"/>
                </a:solidFill>
                <a:cs typeface="B Nazanin" panose="00000400000000000000" pitchFamily="2" charset="-78"/>
              </a:rPr>
              <a:t>منابع</a:t>
            </a:r>
            <a:endParaRPr dirty="0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47631C-830A-4B19-BFF8-89E70D43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91" y="1049477"/>
            <a:ext cx="4613121" cy="3847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939AD4-BC37-4FFE-ACD7-188AC07E4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039" y="1311277"/>
            <a:ext cx="3262777" cy="33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127957" y="246213"/>
            <a:ext cx="28175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a-IR" dirty="0">
                <a:solidFill>
                  <a:srgbClr val="526A19"/>
                </a:solidFill>
                <a:cs typeface="B Nazanin" panose="00000400000000000000" pitchFamily="2" charset="-78"/>
              </a:rPr>
              <a:t>منابع</a:t>
            </a:r>
            <a:endParaRPr dirty="0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3D623D-2E7E-437F-ABC7-A6566794A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06" y="1107831"/>
            <a:ext cx="2087342" cy="36048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546B5A-4DE7-4837-86D5-D165EF2BA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580" y="818913"/>
            <a:ext cx="1552343" cy="2971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D88441-2800-4041-BC9D-8C1C17609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805" y="1407258"/>
            <a:ext cx="2551289" cy="3454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7F3C37-68AE-4043-B1DC-8EBCBE4F5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590" y="3572499"/>
            <a:ext cx="2968978" cy="11401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1EB89D-B169-4624-961A-9C79DB8B8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226" y="94416"/>
            <a:ext cx="2054578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6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127957" y="246213"/>
            <a:ext cx="28175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a-IR" dirty="0">
                <a:solidFill>
                  <a:srgbClr val="526A19"/>
                </a:solidFill>
                <a:cs typeface="B Nazanin" panose="00000400000000000000" pitchFamily="2" charset="-78"/>
              </a:rPr>
              <a:t>منابع</a:t>
            </a:r>
            <a:endParaRPr dirty="0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39EC4D-1E88-4203-859A-F3C8D7195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82" y="3045909"/>
            <a:ext cx="3747911" cy="18513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DE9960-D0F3-4E1D-8DC2-132F2750F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043" y="321573"/>
            <a:ext cx="3556000" cy="2810933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07F63D81-11DC-4226-9158-7718D7D4BFCF}"/>
              </a:ext>
            </a:extLst>
          </p:cNvPr>
          <p:cNvSpPr>
            <a:spLocks/>
          </p:cNvSpPr>
          <p:nvPr/>
        </p:nvSpPr>
        <p:spPr bwMode="auto">
          <a:xfrm>
            <a:off x="2374900" y="1868488"/>
            <a:ext cx="420688" cy="1179513"/>
          </a:xfrm>
          <a:custGeom>
            <a:avLst/>
            <a:gdLst>
              <a:gd name="T0" fmla="*/ 14 w 194"/>
              <a:gd name="T1" fmla="*/ 543 h 543"/>
              <a:gd name="T2" fmla="*/ 1 w 194"/>
              <a:gd name="T3" fmla="*/ 506 h 543"/>
              <a:gd name="T4" fmla="*/ 2 w 194"/>
              <a:gd name="T5" fmla="*/ 491 h 543"/>
              <a:gd name="T6" fmla="*/ 57 w 194"/>
              <a:gd name="T7" fmla="*/ 417 h 543"/>
              <a:gd name="T8" fmla="*/ 66 w 194"/>
              <a:gd name="T9" fmla="*/ 402 h 543"/>
              <a:gd name="T10" fmla="*/ 86 w 194"/>
              <a:gd name="T11" fmla="*/ 207 h 543"/>
              <a:gd name="T12" fmla="*/ 56 w 194"/>
              <a:gd name="T13" fmla="*/ 162 h 543"/>
              <a:gd name="T14" fmla="*/ 11 w 194"/>
              <a:gd name="T15" fmla="*/ 97 h 543"/>
              <a:gd name="T16" fmla="*/ 11 w 194"/>
              <a:gd name="T17" fmla="*/ 68 h 543"/>
              <a:gd name="T18" fmla="*/ 77 w 194"/>
              <a:gd name="T19" fmla="*/ 108 h 543"/>
              <a:gd name="T20" fmla="*/ 104 w 194"/>
              <a:gd name="T21" fmla="*/ 61 h 543"/>
              <a:gd name="T22" fmla="*/ 192 w 194"/>
              <a:gd name="T23" fmla="*/ 0 h 543"/>
              <a:gd name="T24" fmla="*/ 149 w 194"/>
              <a:gd name="T25" fmla="*/ 132 h 543"/>
              <a:gd name="T26" fmla="*/ 92 w 194"/>
              <a:gd name="T27" fmla="*/ 245 h 543"/>
              <a:gd name="T28" fmla="*/ 76 w 194"/>
              <a:gd name="T29" fmla="*/ 401 h 543"/>
              <a:gd name="T30" fmla="*/ 75 w 194"/>
              <a:gd name="T31" fmla="*/ 425 h 543"/>
              <a:gd name="T32" fmla="*/ 41 w 194"/>
              <a:gd name="T33" fmla="*/ 505 h 543"/>
              <a:gd name="T34" fmla="*/ 8 w 194"/>
              <a:gd name="T35" fmla="*/ 540 h 543"/>
              <a:gd name="T36" fmla="*/ 14 w 194"/>
              <a:gd name="T37" fmla="*/ 543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4" h="543">
                <a:moveTo>
                  <a:pt x="14" y="543"/>
                </a:moveTo>
                <a:cubicBezTo>
                  <a:pt x="9" y="531"/>
                  <a:pt x="5" y="519"/>
                  <a:pt x="1" y="506"/>
                </a:cubicBezTo>
                <a:cubicBezTo>
                  <a:pt x="0" y="501"/>
                  <a:pt x="1" y="495"/>
                  <a:pt x="2" y="491"/>
                </a:cubicBezTo>
                <a:cubicBezTo>
                  <a:pt x="12" y="460"/>
                  <a:pt x="20" y="429"/>
                  <a:pt x="57" y="417"/>
                </a:cubicBezTo>
                <a:cubicBezTo>
                  <a:pt x="61" y="416"/>
                  <a:pt x="65" y="407"/>
                  <a:pt x="66" y="402"/>
                </a:cubicBezTo>
                <a:cubicBezTo>
                  <a:pt x="74" y="337"/>
                  <a:pt x="82" y="272"/>
                  <a:pt x="86" y="207"/>
                </a:cubicBezTo>
                <a:cubicBezTo>
                  <a:pt x="88" y="188"/>
                  <a:pt x="77" y="170"/>
                  <a:pt x="56" y="162"/>
                </a:cubicBezTo>
                <a:cubicBezTo>
                  <a:pt x="18" y="147"/>
                  <a:pt x="11" y="138"/>
                  <a:pt x="11" y="97"/>
                </a:cubicBezTo>
                <a:cubicBezTo>
                  <a:pt x="10" y="87"/>
                  <a:pt x="11" y="78"/>
                  <a:pt x="11" y="68"/>
                </a:cubicBezTo>
                <a:cubicBezTo>
                  <a:pt x="34" y="82"/>
                  <a:pt x="56" y="96"/>
                  <a:pt x="77" y="108"/>
                </a:cubicBezTo>
                <a:cubicBezTo>
                  <a:pt x="86" y="92"/>
                  <a:pt x="91" y="72"/>
                  <a:pt x="104" y="61"/>
                </a:cubicBezTo>
                <a:cubicBezTo>
                  <a:pt x="130" y="39"/>
                  <a:pt x="160" y="22"/>
                  <a:pt x="192" y="0"/>
                </a:cubicBezTo>
                <a:cubicBezTo>
                  <a:pt x="194" y="53"/>
                  <a:pt x="190" y="100"/>
                  <a:pt x="149" y="132"/>
                </a:cubicBezTo>
                <a:cubicBezTo>
                  <a:pt x="111" y="161"/>
                  <a:pt x="92" y="194"/>
                  <a:pt x="92" y="245"/>
                </a:cubicBezTo>
                <a:cubicBezTo>
                  <a:pt x="93" y="297"/>
                  <a:pt x="82" y="349"/>
                  <a:pt x="76" y="401"/>
                </a:cubicBezTo>
                <a:cubicBezTo>
                  <a:pt x="75" y="409"/>
                  <a:pt x="73" y="418"/>
                  <a:pt x="75" y="425"/>
                </a:cubicBezTo>
                <a:cubicBezTo>
                  <a:pt x="87" y="462"/>
                  <a:pt x="66" y="484"/>
                  <a:pt x="41" y="505"/>
                </a:cubicBezTo>
                <a:cubicBezTo>
                  <a:pt x="29" y="515"/>
                  <a:pt x="19" y="528"/>
                  <a:pt x="8" y="540"/>
                </a:cubicBezTo>
                <a:cubicBezTo>
                  <a:pt x="10" y="541"/>
                  <a:pt x="12" y="542"/>
                  <a:pt x="14" y="543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4EDC84C-E197-435E-91B7-7511252A8655}"/>
              </a:ext>
            </a:extLst>
          </p:cNvPr>
          <p:cNvSpPr>
            <a:spLocks/>
          </p:cNvSpPr>
          <p:nvPr/>
        </p:nvSpPr>
        <p:spPr bwMode="auto">
          <a:xfrm>
            <a:off x="3449638" y="1198562"/>
            <a:ext cx="300038" cy="506413"/>
          </a:xfrm>
          <a:custGeom>
            <a:avLst/>
            <a:gdLst>
              <a:gd name="T0" fmla="*/ 19 w 138"/>
              <a:gd name="T1" fmla="*/ 110 h 233"/>
              <a:gd name="T2" fmla="*/ 10 w 138"/>
              <a:gd name="T3" fmla="*/ 50 h 233"/>
              <a:gd name="T4" fmla="*/ 17 w 138"/>
              <a:gd name="T5" fmla="*/ 18 h 233"/>
              <a:gd name="T6" fmla="*/ 31 w 138"/>
              <a:gd name="T7" fmla="*/ 48 h 233"/>
              <a:gd name="T8" fmla="*/ 62 w 138"/>
              <a:gd name="T9" fmla="*/ 0 h 233"/>
              <a:gd name="T10" fmla="*/ 66 w 138"/>
              <a:gd name="T11" fmla="*/ 2 h 233"/>
              <a:gd name="T12" fmla="*/ 76 w 138"/>
              <a:gd name="T13" fmla="*/ 73 h 233"/>
              <a:gd name="T14" fmla="*/ 137 w 138"/>
              <a:gd name="T15" fmla="*/ 25 h 233"/>
              <a:gd name="T16" fmla="*/ 136 w 138"/>
              <a:gd name="T17" fmla="*/ 148 h 233"/>
              <a:gd name="T18" fmla="*/ 55 w 138"/>
              <a:gd name="T19" fmla="*/ 231 h 233"/>
              <a:gd name="T20" fmla="*/ 36 w 138"/>
              <a:gd name="T21" fmla="*/ 215 h 233"/>
              <a:gd name="T22" fmla="*/ 35 w 138"/>
              <a:gd name="T23" fmla="*/ 112 h 233"/>
              <a:gd name="T24" fmla="*/ 35 w 138"/>
              <a:gd name="T25" fmla="*/ 87 h 233"/>
              <a:gd name="T26" fmla="*/ 30 w 138"/>
              <a:gd name="T27" fmla="*/ 86 h 233"/>
              <a:gd name="T28" fmla="*/ 19 w 138"/>
              <a:gd name="T29" fmla="*/ 110 h 233"/>
              <a:gd name="T30" fmla="*/ 19 w 138"/>
              <a:gd name="T31" fmla="*/ 1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" h="233">
                <a:moveTo>
                  <a:pt x="19" y="110"/>
                </a:moveTo>
                <a:cubicBezTo>
                  <a:pt x="4" y="92"/>
                  <a:pt x="0" y="72"/>
                  <a:pt x="10" y="50"/>
                </a:cubicBezTo>
                <a:cubicBezTo>
                  <a:pt x="15" y="40"/>
                  <a:pt x="15" y="29"/>
                  <a:pt x="17" y="18"/>
                </a:cubicBezTo>
                <a:cubicBezTo>
                  <a:pt x="21" y="27"/>
                  <a:pt x="26" y="37"/>
                  <a:pt x="31" y="48"/>
                </a:cubicBezTo>
                <a:cubicBezTo>
                  <a:pt x="41" y="31"/>
                  <a:pt x="52" y="16"/>
                  <a:pt x="62" y="0"/>
                </a:cubicBezTo>
                <a:cubicBezTo>
                  <a:pt x="63" y="1"/>
                  <a:pt x="65" y="1"/>
                  <a:pt x="66" y="2"/>
                </a:cubicBezTo>
                <a:cubicBezTo>
                  <a:pt x="70" y="25"/>
                  <a:pt x="73" y="48"/>
                  <a:pt x="76" y="73"/>
                </a:cubicBezTo>
                <a:cubicBezTo>
                  <a:pt x="95" y="59"/>
                  <a:pt x="113" y="44"/>
                  <a:pt x="137" y="25"/>
                </a:cubicBezTo>
                <a:cubicBezTo>
                  <a:pt x="137" y="69"/>
                  <a:pt x="138" y="108"/>
                  <a:pt x="136" y="148"/>
                </a:cubicBezTo>
                <a:cubicBezTo>
                  <a:pt x="134" y="196"/>
                  <a:pt x="104" y="225"/>
                  <a:pt x="55" y="231"/>
                </a:cubicBezTo>
                <a:cubicBezTo>
                  <a:pt x="42" y="233"/>
                  <a:pt x="36" y="228"/>
                  <a:pt x="36" y="215"/>
                </a:cubicBezTo>
                <a:cubicBezTo>
                  <a:pt x="36" y="181"/>
                  <a:pt x="36" y="147"/>
                  <a:pt x="35" y="112"/>
                </a:cubicBezTo>
                <a:cubicBezTo>
                  <a:pt x="35" y="104"/>
                  <a:pt x="35" y="96"/>
                  <a:pt x="35" y="87"/>
                </a:cubicBezTo>
                <a:cubicBezTo>
                  <a:pt x="33" y="87"/>
                  <a:pt x="32" y="87"/>
                  <a:pt x="30" y="86"/>
                </a:cubicBezTo>
                <a:cubicBezTo>
                  <a:pt x="26" y="94"/>
                  <a:pt x="22" y="102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3E4CC365-7455-4B0A-A82A-F8FA4DDEB13A}"/>
              </a:ext>
            </a:extLst>
          </p:cNvPr>
          <p:cNvSpPr>
            <a:spLocks/>
          </p:cNvSpPr>
          <p:nvPr/>
        </p:nvSpPr>
        <p:spPr bwMode="auto">
          <a:xfrm>
            <a:off x="3084513" y="1903413"/>
            <a:ext cx="360363" cy="501650"/>
          </a:xfrm>
          <a:custGeom>
            <a:avLst/>
            <a:gdLst>
              <a:gd name="T0" fmla="*/ 154 w 166"/>
              <a:gd name="T1" fmla="*/ 42 h 231"/>
              <a:gd name="T2" fmla="*/ 144 w 166"/>
              <a:gd name="T3" fmla="*/ 105 h 231"/>
              <a:gd name="T4" fmla="*/ 100 w 166"/>
              <a:gd name="T5" fmla="*/ 141 h 231"/>
              <a:gd name="T6" fmla="*/ 37 w 166"/>
              <a:gd name="T7" fmla="*/ 195 h 231"/>
              <a:gd name="T8" fmla="*/ 0 w 166"/>
              <a:gd name="T9" fmla="*/ 231 h 231"/>
              <a:gd name="T10" fmla="*/ 8 w 166"/>
              <a:gd name="T11" fmla="*/ 107 h 231"/>
              <a:gd name="T12" fmla="*/ 62 w 166"/>
              <a:gd name="T13" fmla="*/ 19 h 231"/>
              <a:gd name="T14" fmla="*/ 152 w 166"/>
              <a:gd name="T15" fmla="*/ 41 h 231"/>
              <a:gd name="T16" fmla="*/ 154 w 166"/>
              <a:gd name="T17" fmla="*/ 44 h 231"/>
              <a:gd name="T18" fmla="*/ 154 w 166"/>
              <a:gd name="T19" fmla="*/ 42 h 231"/>
              <a:gd name="T20" fmla="*/ 154 w 166"/>
              <a:gd name="T21" fmla="*/ 4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6" h="231">
                <a:moveTo>
                  <a:pt x="154" y="42"/>
                </a:moveTo>
                <a:cubicBezTo>
                  <a:pt x="166" y="65"/>
                  <a:pt x="160" y="87"/>
                  <a:pt x="144" y="105"/>
                </a:cubicBezTo>
                <a:cubicBezTo>
                  <a:pt x="131" y="119"/>
                  <a:pt x="115" y="129"/>
                  <a:pt x="100" y="141"/>
                </a:cubicBezTo>
                <a:cubicBezTo>
                  <a:pt x="79" y="159"/>
                  <a:pt x="58" y="177"/>
                  <a:pt x="37" y="195"/>
                </a:cubicBezTo>
                <a:cubicBezTo>
                  <a:pt x="24" y="207"/>
                  <a:pt x="12" y="219"/>
                  <a:pt x="0" y="231"/>
                </a:cubicBezTo>
                <a:cubicBezTo>
                  <a:pt x="3" y="188"/>
                  <a:pt x="4" y="148"/>
                  <a:pt x="8" y="107"/>
                </a:cubicBezTo>
                <a:cubicBezTo>
                  <a:pt x="12" y="70"/>
                  <a:pt x="28" y="38"/>
                  <a:pt x="62" y="19"/>
                </a:cubicBezTo>
                <a:cubicBezTo>
                  <a:pt x="95" y="0"/>
                  <a:pt x="135" y="10"/>
                  <a:pt x="152" y="41"/>
                </a:cubicBezTo>
                <a:cubicBezTo>
                  <a:pt x="152" y="42"/>
                  <a:pt x="153" y="43"/>
                  <a:pt x="154" y="44"/>
                </a:cubicBezTo>
                <a:cubicBezTo>
                  <a:pt x="154" y="43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D2F2BE62-5073-408B-B19E-959A9327078C}"/>
              </a:ext>
            </a:extLst>
          </p:cNvPr>
          <p:cNvSpPr>
            <a:spLocks/>
          </p:cNvSpPr>
          <p:nvPr/>
        </p:nvSpPr>
        <p:spPr bwMode="auto">
          <a:xfrm>
            <a:off x="1593850" y="2212975"/>
            <a:ext cx="341313" cy="831850"/>
          </a:xfrm>
          <a:custGeom>
            <a:avLst/>
            <a:gdLst>
              <a:gd name="T0" fmla="*/ 101 w 157"/>
              <a:gd name="T1" fmla="*/ 0 h 382"/>
              <a:gd name="T2" fmla="*/ 132 w 157"/>
              <a:gd name="T3" fmla="*/ 98 h 382"/>
              <a:gd name="T4" fmla="*/ 123 w 157"/>
              <a:gd name="T5" fmla="*/ 121 h 382"/>
              <a:gd name="T6" fmla="*/ 127 w 157"/>
              <a:gd name="T7" fmla="*/ 156 h 382"/>
              <a:gd name="T8" fmla="*/ 152 w 157"/>
              <a:gd name="T9" fmla="*/ 291 h 382"/>
              <a:gd name="T10" fmla="*/ 97 w 157"/>
              <a:gd name="T11" fmla="*/ 346 h 382"/>
              <a:gd name="T12" fmla="*/ 64 w 157"/>
              <a:gd name="T13" fmla="*/ 359 h 382"/>
              <a:gd name="T14" fmla="*/ 62 w 157"/>
              <a:gd name="T15" fmla="*/ 382 h 382"/>
              <a:gd name="T16" fmla="*/ 47 w 157"/>
              <a:gd name="T17" fmla="*/ 342 h 382"/>
              <a:gd name="T18" fmla="*/ 59 w 157"/>
              <a:gd name="T19" fmla="*/ 307 h 382"/>
              <a:gd name="T20" fmla="*/ 121 w 157"/>
              <a:gd name="T21" fmla="*/ 282 h 382"/>
              <a:gd name="T22" fmla="*/ 142 w 157"/>
              <a:gd name="T23" fmla="*/ 256 h 382"/>
              <a:gd name="T24" fmla="*/ 134 w 157"/>
              <a:gd name="T25" fmla="*/ 189 h 382"/>
              <a:gd name="T26" fmla="*/ 89 w 157"/>
              <a:gd name="T27" fmla="*/ 159 h 382"/>
              <a:gd name="T28" fmla="*/ 20 w 157"/>
              <a:gd name="T29" fmla="*/ 137 h 382"/>
              <a:gd name="T30" fmla="*/ 10 w 157"/>
              <a:gd name="T31" fmla="*/ 80 h 382"/>
              <a:gd name="T32" fmla="*/ 92 w 157"/>
              <a:gd name="T33" fmla="*/ 112 h 382"/>
              <a:gd name="T34" fmla="*/ 101 w 157"/>
              <a:gd name="T3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7" h="382">
                <a:moveTo>
                  <a:pt x="101" y="0"/>
                </a:moveTo>
                <a:cubicBezTo>
                  <a:pt x="138" y="23"/>
                  <a:pt x="149" y="60"/>
                  <a:pt x="132" y="98"/>
                </a:cubicBezTo>
                <a:cubicBezTo>
                  <a:pt x="128" y="106"/>
                  <a:pt x="125" y="113"/>
                  <a:pt x="123" y="121"/>
                </a:cubicBezTo>
                <a:cubicBezTo>
                  <a:pt x="118" y="133"/>
                  <a:pt x="120" y="143"/>
                  <a:pt x="127" y="156"/>
                </a:cubicBezTo>
                <a:cubicBezTo>
                  <a:pt x="149" y="198"/>
                  <a:pt x="157" y="244"/>
                  <a:pt x="152" y="291"/>
                </a:cubicBezTo>
                <a:cubicBezTo>
                  <a:pt x="149" y="322"/>
                  <a:pt x="121" y="333"/>
                  <a:pt x="97" y="346"/>
                </a:cubicBezTo>
                <a:cubicBezTo>
                  <a:pt x="88" y="352"/>
                  <a:pt x="76" y="354"/>
                  <a:pt x="64" y="359"/>
                </a:cubicBezTo>
                <a:cubicBezTo>
                  <a:pt x="63" y="367"/>
                  <a:pt x="62" y="376"/>
                  <a:pt x="62" y="382"/>
                </a:cubicBezTo>
                <a:cubicBezTo>
                  <a:pt x="57" y="370"/>
                  <a:pt x="52" y="356"/>
                  <a:pt x="47" y="342"/>
                </a:cubicBezTo>
                <a:cubicBezTo>
                  <a:pt x="42" y="327"/>
                  <a:pt x="46" y="314"/>
                  <a:pt x="59" y="307"/>
                </a:cubicBezTo>
                <a:cubicBezTo>
                  <a:pt x="79" y="297"/>
                  <a:pt x="100" y="287"/>
                  <a:pt x="121" y="282"/>
                </a:cubicBezTo>
                <a:cubicBezTo>
                  <a:pt x="138" y="278"/>
                  <a:pt x="144" y="272"/>
                  <a:pt x="142" y="256"/>
                </a:cubicBezTo>
                <a:cubicBezTo>
                  <a:pt x="140" y="233"/>
                  <a:pt x="138" y="211"/>
                  <a:pt x="134" y="189"/>
                </a:cubicBezTo>
                <a:cubicBezTo>
                  <a:pt x="129" y="165"/>
                  <a:pt x="113" y="155"/>
                  <a:pt x="89" y="159"/>
                </a:cubicBezTo>
                <a:cubicBezTo>
                  <a:pt x="62" y="164"/>
                  <a:pt x="39" y="157"/>
                  <a:pt x="20" y="137"/>
                </a:cubicBezTo>
                <a:cubicBezTo>
                  <a:pt x="5" y="122"/>
                  <a:pt x="0" y="103"/>
                  <a:pt x="10" y="80"/>
                </a:cubicBezTo>
                <a:cubicBezTo>
                  <a:pt x="28" y="115"/>
                  <a:pt x="65" y="96"/>
                  <a:pt x="92" y="112"/>
                </a:cubicBezTo>
                <a:cubicBezTo>
                  <a:pt x="71" y="72"/>
                  <a:pt x="104" y="39"/>
                  <a:pt x="101" y="0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4B9D11E-0633-4E5E-8599-B3EF63B0A964}"/>
              </a:ext>
            </a:extLst>
          </p:cNvPr>
          <p:cNvSpPr>
            <a:spLocks/>
          </p:cNvSpPr>
          <p:nvPr/>
        </p:nvSpPr>
        <p:spPr bwMode="auto">
          <a:xfrm>
            <a:off x="2982913" y="1592263"/>
            <a:ext cx="450850" cy="266700"/>
          </a:xfrm>
          <a:custGeom>
            <a:avLst/>
            <a:gdLst>
              <a:gd name="T0" fmla="*/ 205 w 208"/>
              <a:gd name="T1" fmla="*/ 122 h 123"/>
              <a:gd name="T2" fmla="*/ 204 w 208"/>
              <a:gd name="T3" fmla="*/ 122 h 123"/>
              <a:gd name="T4" fmla="*/ 52 w 208"/>
              <a:gd name="T5" fmla="*/ 55 h 123"/>
              <a:gd name="T6" fmla="*/ 0 w 208"/>
              <a:gd name="T7" fmla="*/ 14 h 123"/>
              <a:gd name="T8" fmla="*/ 91 w 208"/>
              <a:gd name="T9" fmla="*/ 11 h 123"/>
              <a:gd name="T10" fmla="*/ 205 w 208"/>
              <a:gd name="T11" fmla="*/ 122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123">
                <a:moveTo>
                  <a:pt x="205" y="122"/>
                </a:moveTo>
                <a:cubicBezTo>
                  <a:pt x="205" y="122"/>
                  <a:pt x="204" y="123"/>
                  <a:pt x="204" y="122"/>
                </a:cubicBezTo>
                <a:cubicBezTo>
                  <a:pt x="158" y="89"/>
                  <a:pt x="104" y="73"/>
                  <a:pt x="52" y="55"/>
                </a:cubicBezTo>
                <a:cubicBezTo>
                  <a:pt x="32" y="48"/>
                  <a:pt x="16" y="30"/>
                  <a:pt x="0" y="14"/>
                </a:cubicBezTo>
                <a:cubicBezTo>
                  <a:pt x="32" y="28"/>
                  <a:pt x="61" y="17"/>
                  <a:pt x="91" y="11"/>
                </a:cubicBezTo>
                <a:cubicBezTo>
                  <a:pt x="157" y="0"/>
                  <a:pt x="208" y="41"/>
                  <a:pt x="205" y="122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2D2103C-8AEB-4E12-8386-71208A36A140}"/>
              </a:ext>
            </a:extLst>
          </p:cNvPr>
          <p:cNvSpPr>
            <a:spLocks/>
          </p:cNvSpPr>
          <p:nvPr/>
        </p:nvSpPr>
        <p:spPr bwMode="auto">
          <a:xfrm>
            <a:off x="3598863" y="1598613"/>
            <a:ext cx="458788" cy="258763"/>
          </a:xfrm>
          <a:custGeom>
            <a:avLst/>
            <a:gdLst>
              <a:gd name="T0" fmla="*/ 211 w 211"/>
              <a:gd name="T1" fmla="*/ 111 h 119"/>
              <a:gd name="T2" fmla="*/ 178 w 211"/>
              <a:gd name="T3" fmla="*/ 104 h 119"/>
              <a:gd name="T4" fmla="*/ 59 w 211"/>
              <a:gd name="T5" fmla="*/ 85 h 119"/>
              <a:gd name="T6" fmla="*/ 0 w 211"/>
              <a:gd name="T7" fmla="*/ 112 h 119"/>
              <a:gd name="T8" fmla="*/ 25 w 211"/>
              <a:gd name="T9" fmla="*/ 51 h 119"/>
              <a:gd name="T10" fmla="*/ 146 w 211"/>
              <a:gd name="T11" fmla="*/ 34 h 119"/>
              <a:gd name="T12" fmla="*/ 175 w 211"/>
              <a:gd name="T13" fmla="*/ 67 h 119"/>
              <a:gd name="T14" fmla="*/ 211 w 211"/>
              <a:gd name="T15" fmla="*/ 11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" h="119">
                <a:moveTo>
                  <a:pt x="211" y="111"/>
                </a:moveTo>
                <a:cubicBezTo>
                  <a:pt x="200" y="119"/>
                  <a:pt x="189" y="110"/>
                  <a:pt x="178" y="104"/>
                </a:cubicBezTo>
                <a:cubicBezTo>
                  <a:pt x="140" y="84"/>
                  <a:pt x="101" y="73"/>
                  <a:pt x="59" y="85"/>
                </a:cubicBezTo>
                <a:cubicBezTo>
                  <a:pt x="40" y="91"/>
                  <a:pt x="22" y="101"/>
                  <a:pt x="0" y="112"/>
                </a:cubicBezTo>
                <a:cubicBezTo>
                  <a:pt x="9" y="90"/>
                  <a:pt x="14" y="69"/>
                  <a:pt x="25" y="51"/>
                </a:cubicBezTo>
                <a:cubicBezTo>
                  <a:pt x="54" y="7"/>
                  <a:pt x="106" y="0"/>
                  <a:pt x="146" y="34"/>
                </a:cubicBezTo>
                <a:cubicBezTo>
                  <a:pt x="157" y="44"/>
                  <a:pt x="165" y="56"/>
                  <a:pt x="175" y="67"/>
                </a:cubicBezTo>
                <a:cubicBezTo>
                  <a:pt x="187" y="82"/>
                  <a:pt x="199" y="96"/>
                  <a:pt x="211" y="111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B3C7D0E-7279-43B3-B785-364588C699D8}"/>
              </a:ext>
            </a:extLst>
          </p:cNvPr>
          <p:cNvSpPr>
            <a:spLocks/>
          </p:cNvSpPr>
          <p:nvPr/>
        </p:nvSpPr>
        <p:spPr bwMode="auto">
          <a:xfrm>
            <a:off x="3419475" y="1436688"/>
            <a:ext cx="149225" cy="1252538"/>
          </a:xfrm>
          <a:custGeom>
            <a:avLst/>
            <a:gdLst>
              <a:gd name="T0" fmla="*/ 42 w 69"/>
              <a:gd name="T1" fmla="*/ 576 h 576"/>
              <a:gd name="T2" fmla="*/ 26 w 69"/>
              <a:gd name="T3" fmla="*/ 564 h 576"/>
              <a:gd name="T4" fmla="*/ 29 w 69"/>
              <a:gd name="T5" fmla="*/ 544 h 576"/>
              <a:gd name="T6" fmla="*/ 29 w 69"/>
              <a:gd name="T7" fmla="*/ 312 h 576"/>
              <a:gd name="T8" fmla="*/ 0 w 69"/>
              <a:gd name="T9" fmla="*/ 256 h 576"/>
              <a:gd name="T10" fmla="*/ 0 w 69"/>
              <a:gd name="T11" fmla="*/ 256 h 576"/>
              <a:gd name="T12" fmla="*/ 33 w 69"/>
              <a:gd name="T13" fmla="*/ 268 h 576"/>
              <a:gd name="T14" fmla="*/ 15 w 69"/>
              <a:gd name="T15" fmla="*/ 206 h 576"/>
              <a:gd name="T16" fmla="*/ 13 w 69"/>
              <a:gd name="T17" fmla="*/ 206 h 576"/>
              <a:gd name="T18" fmla="*/ 21 w 69"/>
              <a:gd name="T19" fmla="*/ 220 h 576"/>
              <a:gd name="T20" fmla="*/ 26 w 69"/>
              <a:gd name="T21" fmla="*/ 216 h 576"/>
              <a:gd name="T22" fmla="*/ 33 w 69"/>
              <a:gd name="T23" fmla="*/ 0 h 576"/>
              <a:gd name="T24" fmla="*/ 33 w 69"/>
              <a:gd name="T25" fmla="*/ 0 h 576"/>
              <a:gd name="T26" fmla="*/ 35 w 69"/>
              <a:gd name="T27" fmla="*/ 64 h 576"/>
              <a:gd name="T28" fmla="*/ 35 w 69"/>
              <a:gd name="T29" fmla="*/ 141 h 576"/>
              <a:gd name="T30" fmla="*/ 48 w 69"/>
              <a:gd name="T31" fmla="*/ 125 h 576"/>
              <a:gd name="T32" fmla="*/ 36 w 69"/>
              <a:gd name="T33" fmla="*/ 249 h 576"/>
              <a:gd name="T34" fmla="*/ 66 w 69"/>
              <a:gd name="T35" fmla="*/ 204 h 576"/>
              <a:gd name="T36" fmla="*/ 69 w 69"/>
              <a:gd name="T37" fmla="*/ 206 h 576"/>
              <a:gd name="T38" fmla="*/ 44 w 69"/>
              <a:gd name="T39" fmla="*/ 253 h 576"/>
              <a:gd name="T40" fmla="*/ 38 w 69"/>
              <a:gd name="T41" fmla="*/ 282 h 576"/>
              <a:gd name="T42" fmla="*/ 51 w 69"/>
              <a:gd name="T43" fmla="*/ 567 h 576"/>
              <a:gd name="T44" fmla="*/ 42 w 69"/>
              <a:gd name="T4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9" h="576">
                <a:moveTo>
                  <a:pt x="42" y="576"/>
                </a:moveTo>
                <a:cubicBezTo>
                  <a:pt x="37" y="573"/>
                  <a:pt x="32" y="569"/>
                  <a:pt x="26" y="564"/>
                </a:cubicBezTo>
                <a:cubicBezTo>
                  <a:pt x="26" y="560"/>
                  <a:pt x="29" y="552"/>
                  <a:pt x="29" y="544"/>
                </a:cubicBezTo>
                <a:cubicBezTo>
                  <a:pt x="29" y="466"/>
                  <a:pt x="28" y="389"/>
                  <a:pt x="29" y="312"/>
                </a:cubicBezTo>
                <a:cubicBezTo>
                  <a:pt x="30" y="287"/>
                  <a:pt x="21" y="269"/>
                  <a:pt x="0" y="256"/>
                </a:cubicBezTo>
                <a:cubicBezTo>
                  <a:pt x="0" y="256"/>
                  <a:pt x="0" y="256"/>
                  <a:pt x="0" y="256"/>
                </a:cubicBezTo>
                <a:cubicBezTo>
                  <a:pt x="9" y="259"/>
                  <a:pt x="18" y="263"/>
                  <a:pt x="33" y="268"/>
                </a:cubicBezTo>
                <a:cubicBezTo>
                  <a:pt x="26" y="246"/>
                  <a:pt x="21" y="226"/>
                  <a:pt x="15" y="206"/>
                </a:cubicBezTo>
                <a:cubicBezTo>
                  <a:pt x="14" y="206"/>
                  <a:pt x="14" y="206"/>
                  <a:pt x="13" y="206"/>
                </a:cubicBezTo>
                <a:cubicBezTo>
                  <a:pt x="16" y="211"/>
                  <a:pt x="18" y="215"/>
                  <a:pt x="21" y="220"/>
                </a:cubicBezTo>
                <a:cubicBezTo>
                  <a:pt x="23" y="218"/>
                  <a:pt x="24" y="217"/>
                  <a:pt x="26" y="216"/>
                </a:cubicBezTo>
                <a:cubicBezTo>
                  <a:pt x="32" y="144"/>
                  <a:pt x="21" y="72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21"/>
                  <a:pt x="38" y="42"/>
                  <a:pt x="35" y="64"/>
                </a:cubicBezTo>
                <a:cubicBezTo>
                  <a:pt x="32" y="87"/>
                  <a:pt x="35" y="111"/>
                  <a:pt x="35" y="141"/>
                </a:cubicBezTo>
                <a:cubicBezTo>
                  <a:pt x="42" y="133"/>
                  <a:pt x="45" y="129"/>
                  <a:pt x="48" y="125"/>
                </a:cubicBezTo>
                <a:cubicBezTo>
                  <a:pt x="28" y="163"/>
                  <a:pt x="41" y="204"/>
                  <a:pt x="36" y="249"/>
                </a:cubicBezTo>
                <a:cubicBezTo>
                  <a:pt x="48" y="231"/>
                  <a:pt x="57" y="218"/>
                  <a:pt x="66" y="204"/>
                </a:cubicBezTo>
                <a:cubicBezTo>
                  <a:pt x="67" y="205"/>
                  <a:pt x="68" y="205"/>
                  <a:pt x="69" y="206"/>
                </a:cubicBezTo>
                <a:cubicBezTo>
                  <a:pt x="61" y="222"/>
                  <a:pt x="51" y="237"/>
                  <a:pt x="44" y="253"/>
                </a:cubicBezTo>
                <a:cubicBezTo>
                  <a:pt x="40" y="262"/>
                  <a:pt x="37" y="272"/>
                  <a:pt x="38" y="282"/>
                </a:cubicBezTo>
                <a:cubicBezTo>
                  <a:pt x="42" y="377"/>
                  <a:pt x="47" y="472"/>
                  <a:pt x="51" y="567"/>
                </a:cubicBezTo>
                <a:cubicBezTo>
                  <a:pt x="48" y="570"/>
                  <a:pt x="45" y="573"/>
                  <a:pt x="42" y="576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6A02AFEA-F702-4791-9A25-57514EAD216A}"/>
              </a:ext>
            </a:extLst>
          </p:cNvPr>
          <p:cNvSpPr>
            <a:spLocks/>
          </p:cNvSpPr>
          <p:nvPr/>
        </p:nvSpPr>
        <p:spPr bwMode="auto">
          <a:xfrm>
            <a:off x="3279775" y="1271588"/>
            <a:ext cx="195263" cy="241300"/>
          </a:xfrm>
          <a:custGeom>
            <a:avLst/>
            <a:gdLst>
              <a:gd name="T0" fmla="*/ 0 w 90"/>
              <a:gd name="T1" fmla="*/ 0 h 111"/>
              <a:gd name="T2" fmla="*/ 81 w 90"/>
              <a:gd name="T3" fmla="*/ 111 h 111"/>
              <a:gd name="T4" fmla="*/ 0 w 90"/>
              <a:gd name="T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" h="111">
                <a:moveTo>
                  <a:pt x="0" y="0"/>
                </a:moveTo>
                <a:cubicBezTo>
                  <a:pt x="75" y="22"/>
                  <a:pt x="90" y="42"/>
                  <a:pt x="81" y="111"/>
                </a:cubicBezTo>
                <a:cubicBezTo>
                  <a:pt x="29" y="108"/>
                  <a:pt x="5" y="75"/>
                  <a:pt x="0" y="0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AF11F2E8-CBD7-4EA5-A4BE-BAEA77200075}"/>
              </a:ext>
            </a:extLst>
          </p:cNvPr>
          <p:cNvSpPr>
            <a:spLocks/>
          </p:cNvSpPr>
          <p:nvPr/>
        </p:nvSpPr>
        <p:spPr bwMode="auto">
          <a:xfrm>
            <a:off x="646112" y="2744788"/>
            <a:ext cx="157163" cy="254000"/>
          </a:xfrm>
          <a:custGeom>
            <a:avLst/>
            <a:gdLst>
              <a:gd name="T0" fmla="*/ 72 w 73"/>
              <a:gd name="T1" fmla="*/ 59 h 117"/>
              <a:gd name="T2" fmla="*/ 42 w 73"/>
              <a:gd name="T3" fmla="*/ 112 h 117"/>
              <a:gd name="T4" fmla="*/ 5 w 73"/>
              <a:gd name="T5" fmla="*/ 83 h 117"/>
              <a:gd name="T6" fmla="*/ 35 w 73"/>
              <a:gd name="T7" fmla="*/ 9 h 117"/>
              <a:gd name="T8" fmla="*/ 54 w 73"/>
              <a:gd name="T9" fmla="*/ 11 h 117"/>
              <a:gd name="T10" fmla="*/ 72 w 73"/>
              <a:gd name="T11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117">
                <a:moveTo>
                  <a:pt x="72" y="59"/>
                </a:moveTo>
                <a:cubicBezTo>
                  <a:pt x="73" y="93"/>
                  <a:pt x="63" y="106"/>
                  <a:pt x="42" y="112"/>
                </a:cubicBezTo>
                <a:cubicBezTo>
                  <a:pt x="21" y="117"/>
                  <a:pt x="0" y="103"/>
                  <a:pt x="5" y="83"/>
                </a:cubicBezTo>
                <a:cubicBezTo>
                  <a:pt x="11" y="58"/>
                  <a:pt x="23" y="33"/>
                  <a:pt x="35" y="9"/>
                </a:cubicBezTo>
                <a:cubicBezTo>
                  <a:pt x="39" y="0"/>
                  <a:pt x="50" y="1"/>
                  <a:pt x="54" y="11"/>
                </a:cubicBezTo>
                <a:cubicBezTo>
                  <a:pt x="62" y="30"/>
                  <a:pt x="69" y="49"/>
                  <a:pt x="72" y="59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4C0A9820-18CC-4597-95D3-1614FB222012}"/>
              </a:ext>
            </a:extLst>
          </p:cNvPr>
          <p:cNvSpPr>
            <a:spLocks/>
          </p:cNvSpPr>
          <p:nvPr/>
        </p:nvSpPr>
        <p:spPr bwMode="auto">
          <a:xfrm>
            <a:off x="1090613" y="2763838"/>
            <a:ext cx="277813" cy="241300"/>
          </a:xfrm>
          <a:custGeom>
            <a:avLst/>
            <a:gdLst>
              <a:gd name="T0" fmla="*/ 104 w 128"/>
              <a:gd name="T1" fmla="*/ 0 h 111"/>
              <a:gd name="T2" fmla="*/ 96 w 128"/>
              <a:gd name="T3" fmla="*/ 88 h 111"/>
              <a:gd name="T4" fmla="*/ 9 w 128"/>
              <a:gd name="T5" fmla="*/ 85 h 111"/>
              <a:gd name="T6" fmla="*/ 10 w 128"/>
              <a:gd name="T7" fmla="*/ 60 h 111"/>
              <a:gd name="T8" fmla="*/ 49 w 128"/>
              <a:gd name="T9" fmla="*/ 45 h 111"/>
              <a:gd name="T10" fmla="*/ 79 w 128"/>
              <a:gd name="T11" fmla="*/ 46 h 111"/>
              <a:gd name="T12" fmla="*/ 107 w 128"/>
              <a:gd name="T13" fmla="*/ 7 h 111"/>
              <a:gd name="T14" fmla="*/ 104 w 128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11">
                <a:moveTo>
                  <a:pt x="104" y="0"/>
                </a:moveTo>
                <a:cubicBezTo>
                  <a:pt x="128" y="21"/>
                  <a:pt x="120" y="67"/>
                  <a:pt x="96" y="88"/>
                </a:cubicBezTo>
                <a:cubicBezTo>
                  <a:pt x="69" y="111"/>
                  <a:pt x="33" y="109"/>
                  <a:pt x="9" y="85"/>
                </a:cubicBezTo>
                <a:cubicBezTo>
                  <a:pt x="0" y="76"/>
                  <a:pt x="0" y="66"/>
                  <a:pt x="10" y="60"/>
                </a:cubicBezTo>
                <a:cubicBezTo>
                  <a:pt x="22" y="53"/>
                  <a:pt x="36" y="48"/>
                  <a:pt x="49" y="45"/>
                </a:cubicBezTo>
                <a:cubicBezTo>
                  <a:pt x="59" y="43"/>
                  <a:pt x="69" y="45"/>
                  <a:pt x="79" y="46"/>
                </a:cubicBezTo>
                <a:cubicBezTo>
                  <a:pt x="112" y="48"/>
                  <a:pt x="119" y="38"/>
                  <a:pt x="107" y="7"/>
                </a:cubicBezTo>
                <a:cubicBezTo>
                  <a:pt x="106" y="5"/>
                  <a:pt x="105" y="3"/>
                  <a:pt x="104" y="0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B0B518BE-786C-48BD-9902-113B6EEAC2C9}"/>
              </a:ext>
            </a:extLst>
          </p:cNvPr>
          <p:cNvSpPr>
            <a:spLocks/>
          </p:cNvSpPr>
          <p:nvPr/>
        </p:nvSpPr>
        <p:spPr bwMode="auto">
          <a:xfrm>
            <a:off x="1120775" y="2547938"/>
            <a:ext cx="165100" cy="163513"/>
          </a:xfrm>
          <a:custGeom>
            <a:avLst/>
            <a:gdLst>
              <a:gd name="T0" fmla="*/ 76 w 76"/>
              <a:gd name="T1" fmla="*/ 75 h 75"/>
              <a:gd name="T2" fmla="*/ 0 w 76"/>
              <a:gd name="T3" fmla="*/ 8 h 75"/>
              <a:gd name="T4" fmla="*/ 29 w 76"/>
              <a:gd name="T5" fmla="*/ 20 h 75"/>
              <a:gd name="T6" fmla="*/ 53 w 76"/>
              <a:gd name="T7" fmla="*/ 18 h 75"/>
              <a:gd name="T8" fmla="*/ 76 w 76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5">
                <a:moveTo>
                  <a:pt x="76" y="75"/>
                </a:moveTo>
                <a:cubicBezTo>
                  <a:pt x="40" y="62"/>
                  <a:pt x="5" y="54"/>
                  <a:pt x="0" y="8"/>
                </a:cubicBezTo>
                <a:cubicBezTo>
                  <a:pt x="11" y="12"/>
                  <a:pt x="20" y="16"/>
                  <a:pt x="29" y="20"/>
                </a:cubicBezTo>
                <a:cubicBezTo>
                  <a:pt x="35" y="0"/>
                  <a:pt x="47" y="7"/>
                  <a:pt x="53" y="18"/>
                </a:cubicBezTo>
                <a:cubicBezTo>
                  <a:pt x="63" y="35"/>
                  <a:pt x="68" y="55"/>
                  <a:pt x="76" y="75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1787640E-E4BD-4EC2-A1E9-9B9A3DB1513A}"/>
              </a:ext>
            </a:extLst>
          </p:cNvPr>
          <p:cNvSpPr>
            <a:spLocks/>
          </p:cNvSpPr>
          <p:nvPr/>
        </p:nvSpPr>
        <p:spPr bwMode="auto">
          <a:xfrm>
            <a:off x="3509963" y="2670175"/>
            <a:ext cx="52388" cy="98425"/>
          </a:xfrm>
          <a:custGeom>
            <a:avLst/>
            <a:gdLst>
              <a:gd name="T0" fmla="*/ 0 w 24"/>
              <a:gd name="T1" fmla="*/ 9 h 45"/>
              <a:gd name="T2" fmla="*/ 9 w 24"/>
              <a:gd name="T3" fmla="*/ 0 h 45"/>
              <a:gd name="T4" fmla="*/ 19 w 24"/>
              <a:gd name="T5" fmla="*/ 15 h 45"/>
              <a:gd name="T6" fmla="*/ 24 w 24"/>
              <a:gd name="T7" fmla="*/ 45 h 45"/>
              <a:gd name="T8" fmla="*/ 0 w 24"/>
              <a:gd name="T9" fmla="*/ 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5">
                <a:moveTo>
                  <a:pt x="0" y="9"/>
                </a:moveTo>
                <a:cubicBezTo>
                  <a:pt x="3" y="6"/>
                  <a:pt x="6" y="3"/>
                  <a:pt x="9" y="0"/>
                </a:cubicBezTo>
                <a:cubicBezTo>
                  <a:pt x="13" y="5"/>
                  <a:pt x="17" y="9"/>
                  <a:pt x="19" y="15"/>
                </a:cubicBezTo>
                <a:cubicBezTo>
                  <a:pt x="23" y="24"/>
                  <a:pt x="24" y="33"/>
                  <a:pt x="24" y="45"/>
                </a:cubicBezTo>
                <a:cubicBezTo>
                  <a:pt x="16" y="33"/>
                  <a:pt x="8" y="21"/>
                  <a:pt x="0" y="9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526A19"/>
              </a:solidFill>
              <a:cs typeface="B Nazanin" panose="00000400000000000000" pitchFamily="2" charset="-78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3FAB4EA0-42DC-4036-973D-2E532C815F93}"/>
              </a:ext>
            </a:extLst>
          </p:cNvPr>
          <p:cNvGrpSpPr/>
          <p:nvPr/>
        </p:nvGrpSpPr>
        <p:grpSpPr>
          <a:xfrm>
            <a:off x="4804278" y="2326976"/>
            <a:ext cx="2681288" cy="2603501"/>
            <a:chOff x="4768850" y="2019300"/>
            <a:chExt cx="2681288" cy="2603501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6526EF4-E3A7-4F4F-8F22-F80CEA48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888" y="2019300"/>
              <a:ext cx="322263" cy="687388"/>
            </a:xfrm>
            <a:custGeom>
              <a:avLst/>
              <a:gdLst>
                <a:gd name="T0" fmla="*/ 8 w 85"/>
                <a:gd name="T1" fmla="*/ 118 h 182"/>
                <a:gd name="T2" fmla="*/ 10 w 85"/>
                <a:gd name="T3" fmla="*/ 142 h 182"/>
                <a:gd name="T4" fmla="*/ 65 w 85"/>
                <a:gd name="T5" fmla="*/ 164 h 182"/>
                <a:gd name="T6" fmla="*/ 65 w 85"/>
                <a:gd name="T7" fmla="*/ 164 h 182"/>
                <a:gd name="T8" fmla="*/ 65 w 85"/>
                <a:gd name="T9" fmla="*/ 164 h 182"/>
                <a:gd name="T10" fmla="*/ 65 w 85"/>
                <a:gd name="T11" fmla="*/ 164 h 182"/>
                <a:gd name="T12" fmla="*/ 54 w 85"/>
                <a:gd name="T13" fmla="*/ 78 h 182"/>
                <a:gd name="T14" fmla="*/ 42 w 85"/>
                <a:gd name="T15" fmla="*/ 64 h 182"/>
                <a:gd name="T16" fmla="*/ 44 w 85"/>
                <a:gd name="T17" fmla="*/ 57 h 182"/>
                <a:gd name="T18" fmla="*/ 55 w 85"/>
                <a:gd name="T19" fmla="*/ 44 h 182"/>
                <a:gd name="T20" fmla="*/ 73 w 85"/>
                <a:gd name="T21" fmla="*/ 16 h 182"/>
                <a:gd name="T22" fmla="*/ 54 w 85"/>
                <a:gd name="T23" fmla="*/ 11 h 182"/>
                <a:gd name="T24" fmla="*/ 40 w 85"/>
                <a:gd name="T25" fmla="*/ 59 h 182"/>
                <a:gd name="T26" fmla="*/ 0 w 85"/>
                <a:gd name="T27" fmla="*/ 27 h 182"/>
                <a:gd name="T28" fmla="*/ 8 w 85"/>
                <a:gd name="T29" fmla="*/ 1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82">
                  <a:moveTo>
                    <a:pt x="8" y="118"/>
                  </a:moveTo>
                  <a:cubicBezTo>
                    <a:pt x="7" y="126"/>
                    <a:pt x="8" y="134"/>
                    <a:pt x="10" y="142"/>
                  </a:cubicBezTo>
                  <a:cubicBezTo>
                    <a:pt x="16" y="172"/>
                    <a:pt x="40" y="182"/>
                    <a:pt x="65" y="164"/>
                  </a:cubicBezTo>
                  <a:cubicBezTo>
                    <a:pt x="65" y="164"/>
                    <a:pt x="65" y="164"/>
                    <a:pt x="65" y="164"/>
                  </a:cubicBezTo>
                  <a:cubicBezTo>
                    <a:pt x="65" y="164"/>
                    <a:pt x="65" y="164"/>
                    <a:pt x="65" y="164"/>
                  </a:cubicBezTo>
                  <a:cubicBezTo>
                    <a:pt x="65" y="164"/>
                    <a:pt x="65" y="164"/>
                    <a:pt x="65" y="164"/>
                  </a:cubicBezTo>
                  <a:cubicBezTo>
                    <a:pt x="85" y="132"/>
                    <a:pt x="75" y="104"/>
                    <a:pt x="54" y="78"/>
                  </a:cubicBezTo>
                  <a:cubicBezTo>
                    <a:pt x="50" y="73"/>
                    <a:pt x="46" y="69"/>
                    <a:pt x="42" y="64"/>
                  </a:cubicBezTo>
                  <a:cubicBezTo>
                    <a:pt x="40" y="61"/>
                    <a:pt x="39" y="56"/>
                    <a:pt x="44" y="57"/>
                  </a:cubicBezTo>
                  <a:cubicBezTo>
                    <a:pt x="57" y="60"/>
                    <a:pt x="52" y="49"/>
                    <a:pt x="55" y="44"/>
                  </a:cubicBezTo>
                  <a:cubicBezTo>
                    <a:pt x="60" y="34"/>
                    <a:pt x="57" y="19"/>
                    <a:pt x="73" y="16"/>
                  </a:cubicBezTo>
                  <a:cubicBezTo>
                    <a:pt x="69" y="5"/>
                    <a:pt x="65" y="0"/>
                    <a:pt x="54" y="11"/>
                  </a:cubicBezTo>
                  <a:cubicBezTo>
                    <a:pt x="43" y="24"/>
                    <a:pt x="36" y="39"/>
                    <a:pt x="40" y="59"/>
                  </a:cubicBezTo>
                  <a:cubicBezTo>
                    <a:pt x="25" y="49"/>
                    <a:pt x="17" y="35"/>
                    <a:pt x="0" y="27"/>
                  </a:cubicBezTo>
                  <a:cubicBezTo>
                    <a:pt x="10" y="59"/>
                    <a:pt x="11" y="88"/>
                    <a:pt x="8" y="11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A73EC9E-014F-4AF8-9074-3445AD91C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20796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7E6E2F4-44A2-4A37-9FB3-2C88367E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3227388"/>
              <a:ext cx="668338" cy="590550"/>
            </a:xfrm>
            <a:custGeom>
              <a:avLst/>
              <a:gdLst>
                <a:gd name="T0" fmla="*/ 121 w 177"/>
                <a:gd name="T1" fmla="*/ 17 h 156"/>
                <a:gd name="T2" fmla="*/ 39 w 177"/>
                <a:gd name="T3" fmla="*/ 35 h 156"/>
                <a:gd name="T4" fmla="*/ 12 w 177"/>
                <a:gd name="T5" fmla="*/ 117 h 156"/>
                <a:gd name="T6" fmla="*/ 11 w 177"/>
                <a:gd name="T7" fmla="*/ 119 h 156"/>
                <a:gd name="T8" fmla="*/ 8 w 177"/>
                <a:gd name="T9" fmla="*/ 124 h 156"/>
                <a:gd name="T10" fmla="*/ 0 w 177"/>
                <a:gd name="T11" fmla="*/ 156 h 156"/>
                <a:gd name="T12" fmla="*/ 36 w 177"/>
                <a:gd name="T13" fmla="*/ 108 h 156"/>
                <a:gd name="T14" fmla="*/ 36 w 177"/>
                <a:gd name="T15" fmla="*/ 109 h 156"/>
                <a:gd name="T16" fmla="*/ 53 w 177"/>
                <a:gd name="T17" fmla="*/ 88 h 156"/>
                <a:gd name="T18" fmla="*/ 142 w 177"/>
                <a:gd name="T19" fmla="*/ 77 h 156"/>
                <a:gd name="T20" fmla="*/ 177 w 177"/>
                <a:gd name="T21" fmla="*/ 109 h 156"/>
                <a:gd name="T22" fmla="*/ 121 w 177"/>
                <a:gd name="T23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56">
                  <a:moveTo>
                    <a:pt x="121" y="17"/>
                  </a:moveTo>
                  <a:cubicBezTo>
                    <a:pt x="88" y="0"/>
                    <a:pt x="57" y="8"/>
                    <a:pt x="39" y="35"/>
                  </a:cubicBezTo>
                  <a:cubicBezTo>
                    <a:pt x="21" y="60"/>
                    <a:pt x="13" y="87"/>
                    <a:pt x="12" y="117"/>
                  </a:cubicBezTo>
                  <a:cubicBezTo>
                    <a:pt x="12" y="118"/>
                    <a:pt x="11" y="119"/>
                    <a:pt x="11" y="119"/>
                  </a:cubicBezTo>
                  <a:cubicBezTo>
                    <a:pt x="8" y="120"/>
                    <a:pt x="7" y="121"/>
                    <a:pt x="8" y="124"/>
                  </a:cubicBezTo>
                  <a:cubicBezTo>
                    <a:pt x="0" y="133"/>
                    <a:pt x="6" y="146"/>
                    <a:pt x="0" y="156"/>
                  </a:cubicBezTo>
                  <a:cubicBezTo>
                    <a:pt x="23" y="149"/>
                    <a:pt x="29" y="128"/>
                    <a:pt x="36" y="108"/>
                  </a:cubicBezTo>
                  <a:cubicBezTo>
                    <a:pt x="36" y="108"/>
                    <a:pt x="36" y="109"/>
                    <a:pt x="36" y="109"/>
                  </a:cubicBezTo>
                  <a:cubicBezTo>
                    <a:pt x="45" y="105"/>
                    <a:pt x="47" y="95"/>
                    <a:pt x="53" y="88"/>
                  </a:cubicBezTo>
                  <a:cubicBezTo>
                    <a:pt x="80" y="56"/>
                    <a:pt x="108" y="52"/>
                    <a:pt x="142" y="77"/>
                  </a:cubicBezTo>
                  <a:cubicBezTo>
                    <a:pt x="153" y="86"/>
                    <a:pt x="163" y="97"/>
                    <a:pt x="177" y="109"/>
                  </a:cubicBezTo>
                  <a:cubicBezTo>
                    <a:pt x="170" y="68"/>
                    <a:pt x="156" y="35"/>
                    <a:pt x="121" y="1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43038E5-49DF-4FDC-9230-F7EC5313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3768725"/>
              <a:ext cx="241300" cy="517525"/>
            </a:xfrm>
            <a:custGeom>
              <a:avLst/>
              <a:gdLst>
                <a:gd name="T0" fmla="*/ 50 w 64"/>
                <a:gd name="T1" fmla="*/ 131 h 137"/>
                <a:gd name="T2" fmla="*/ 60 w 64"/>
                <a:gd name="T3" fmla="*/ 98 h 137"/>
                <a:gd name="T4" fmla="*/ 53 w 64"/>
                <a:gd name="T5" fmla="*/ 51 h 137"/>
                <a:gd name="T6" fmla="*/ 57 w 64"/>
                <a:gd name="T7" fmla="*/ 16 h 137"/>
                <a:gd name="T8" fmla="*/ 45 w 64"/>
                <a:gd name="T9" fmla="*/ 8 h 137"/>
                <a:gd name="T10" fmla="*/ 0 w 64"/>
                <a:gd name="T11" fmla="*/ 80 h 137"/>
                <a:gd name="T12" fmla="*/ 12 w 64"/>
                <a:gd name="T13" fmla="*/ 119 h 137"/>
                <a:gd name="T14" fmla="*/ 50 w 64"/>
                <a:gd name="T15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7">
                  <a:moveTo>
                    <a:pt x="50" y="131"/>
                  </a:moveTo>
                  <a:cubicBezTo>
                    <a:pt x="64" y="125"/>
                    <a:pt x="64" y="112"/>
                    <a:pt x="60" y="98"/>
                  </a:cubicBezTo>
                  <a:cubicBezTo>
                    <a:pt x="56" y="83"/>
                    <a:pt x="54" y="67"/>
                    <a:pt x="53" y="51"/>
                  </a:cubicBezTo>
                  <a:cubicBezTo>
                    <a:pt x="52" y="39"/>
                    <a:pt x="56" y="28"/>
                    <a:pt x="57" y="16"/>
                  </a:cubicBezTo>
                  <a:cubicBezTo>
                    <a:pt x="57" y="9"/>
                    <a:pt x="55" y="0"/>
                    <a:pt x="45" y="8"/>
                  </a:cubicBezTo>
                  <a:cubicBezTo>
                    <a:pt x="21" y="27"/>
                    <a:pt x="2" y="49"/>
                    <a:pt x="0" y="80"/>
                  </a:cubicBezTo>
                  <a:cubicBezTo>
                    <a:pt x="0" y="95"/>
                    <a:pt x="4" y="108"/>
                    <a:pt x="12" y="119"/>
                  </a:cubicBezTo>
                  <a:cubicBezTo>
                    <a:pt x="21" y="132"/>
                    <a:pt x="36" y="137"/>
                    <a:pt x="50" y="13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063E9B6-4807-45EA-B75E-71FEE7752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5" y="3790950"/>
              <a:ext cx="249238" cy="503238"/>
            </a:xfrm>
            <a:custGeom>
              <a:avLst/>
              <a:gdLst>
                <a:gd name="T0" fmla="*/ 49 w 66"/>
                <a:gd name="T1" fmla="*/ 128 h 133"/>
                <a:gd name="T2" fmla="*/ 60 w 66"/>
                <a:gd name="T3" fmla="*/ 95 h 133"/>
                <a:gd name="T4" fmla="*/ 56 w 66"/>
                <a:gd name="T5" fmla="*/ 24 h 133"/>
                <a:gd name="T6" fmla="*/ 56 w 66"/>
                <a:gd name="T7" fmla="*/ 10 h 133"/>
                <a:gd name="T8" fmla="*/ 45 w 66"/>
                <a:gd name="T9" fmla="*/ 5 h 133"/>
                <a:gd name="T10" fmla="*/ 0 w 66"/>
                <a:gd name="T11" fmla="*/ 79 h 133"/>
                <a:gd name="T12" fmla="*/ 11 w 66"/>
                <a:gd name="T13" fmla="*/ 114 h 133"/>
                <a:gd name="T14" fmla="*/ 49 w 66"/>
                <a:gd name="T15" fmla="*/ 1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33">
                  <a:moveTo>
                    <a:pt x="49" y="128"/>
                  </a:moveTo>
                  <a:cubicBezTo>
                    <a:pt x="66" y="122"/>
                    <a:pt x="63" y="108"/>
                    <a:pt x="60" y="95"/>
                  </a:cubicBezTo>
                  <a:cubicBezTo>
                    <a:pt x="54" y="71"/>
                    <a:pt x="49" y="48"/>
                    <a:pt x="56" y="24"/>
                  </a:cubicBezTo>
                  <a:cubicBezTo>
                    <a:pt x="57" y="20"/>
                    <a:pt x="57" y="15"/>
                    <a:pt x="56" y="10"/>
                  </a:cubicBezTo>
                  <a:cubicBezTo>
                    <a:pt x="56" y="1"/>
                    <a:pt x="51" y="0"/>
                    <a:pt x="45" y="5"/>
                  </a:cubicBezTo>
                  <a:cubicBezTo>
                    <a:pt x="21" y="24"/>
                    <a:pt x="1" y="46"/>
                    <a:pt x="0" y="79"/>
                  </a:cubicBezTo>
                  <a:cubicBezTo>
                    <a:pt x="0" y="92"/>
                    <a:pt x="4" y="104"/>
                    <a:pt x="11" y="114"/>
                  </a:cubicBezTo>
                  <a:cubicBezTo>
                    <a:pt x="20" y="128"/>
                    <a:pt x="34" y="133"/>
                    <a:pt x="49" y="12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EE2A4F4-460E-46AB-9CCF-83D2BF644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838" y="3832225"/>
              <a:ext cx="207963" cy="450850"/>
            </a:xfrm>
            <a:custGeom>
              <a:avLst/>
              <a:gdLst>
                <a:gd name="T0" fmla="*/ 48 w 55"/>
                <a:gd name="T1" fmla="*/ 85 h 119"/>
                <a:gd name="T2" fmla="*/ 8 w 55"/>
                <a:gd name="T3" fmla="*/ 0 h 119"/>
                <a:gd name="T4" fmla="*/ 8 w 55"/>
                <a:gd name="T5" fmla="*/ 78 h 119"/>
                <a:gd name="T6" fmla="*/ 4 w 55"/>
                <a:gd name="T7" fmla="*/ 119 h 119"/>
                <a:gd name="T8" fmla="*/ 48 w 55"/>
                <a:gd name="T9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9">
                  <a:moveTo>
                    <a:pt x="48" y="85"/>
                  </a:moveTo>
                  <a:cubicBezTo>
                    <a:pt x="55" y="54"/>
                    <a:pt x="37" y="16"/>
                    <a:pt x="8" y="0"/>
                  </a:cubicBezTo>
                  <a:cubicBezTo>
                    <a:pt x="0" y="27"/>
                    <a:pt x="0" y="53"/>
                    <a:pt x="8" y="78"/>
                  </a:cubicBezTo>
                  <a:cubicBezTo>
                    <a:pt x="12" y="92"/>
                    <a:pt x="15" y="105"/>
                    <a:pt x="4" y="119"/>
                  </a:cubicBezTo>
                  <a:cubicBezTo>
                    <a:pt x="29" y="118"/>
                    <a:pt x="43" y="106"/>
                    <a:pt x="48" y="85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0ED26A1-49E0-43D8-86D9-DE16EAF29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3829050"/>
              <a:ext cx="196850" cy="446088"/>
            </a:xfrm>
            <a:custGeom>
              <a:avLst/>
              <a:gdLst>
                <a:gd name="T0" fmla="*/ 50 w 52"/>
                <a:gd name="T1" fmla="*/ 75 h 118"/>
                <a:gd name="T2" fmla="*/ 26 w 52"/>
                <a:gd name="T3" fmla="*/ 10 h 118"/>
                <a:gd name="T4" fmla="*/ 14 w 52"/>
                <a:gd name="T5" fmla="*/ 2 h 118"/>
                <a:gd name="T6" fmla="*/ 6 w 52"/>
                <a:gd name="T7" fmla="*/ 15 h 118"/>
                <a:gd name="T8" fmla="*/ 10 w 52"/>
                <a:gd name="T9" fmla="*/ 80 h 118"/>
                <a:gd name="T10" fmla="*/ 4 w 52"/>
                <a:gd name="T11" fmla="*/ 118 h 118"/>
                <a:gd name="T12" fmla="*/ 50 w 52"/>
                <a:gd name="T1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18">
                  <a:moveTo>
                    <a:pt x="50" y="75"/>
                  </a:moveTo>
                  <a:cubicBezTo>
                    <a:pt x="52" y="49"/>
                    <a:pt x="42" y="28"/>
                    <a:pt x="26" y="10"/>
                  </a:cubicBezTo>
                  <a:cubicBezTo>
                    <a:pt x="23" y="6"/>
                    <a:pt x="20" y="0"/>
                    <a:pt x="14" y="2"/>
                  </a:cubicBezTo>
                  <a:cubicBezTo>
                    <a:pt x="8" y="4"/>
                    <a:pt x="7" y="10"/>
                    <a:pt x="6" y="15"/>
                  </a:cubicBezTo>
                  <a:cubicBezTo>
                    <a:pt x="0" y="37"/>
                    <a:pt x="5" y="59"/>
                    <a:pt x="10" y="80"/>
                  </a:cubicBezTo>
                  <a:cubicBezTo>
                    <a:pt x="14" y="93"/>
                    <a:pt x="15" y="105"/>
                    <a:pt x="4" y="118"/>
                  </a:cubicBezTo>
                  <a:cubicBezTo>
                    <a:pt x="35" y="114"/>
                    <a:pt x="48" y="101"/>
                    <a:pt x="50" y="75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3EDCEEA5-5DFD-4B0E-A4B3-46D41A2A6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3836988"/>
              <a:ext cx="207963" cy="446088"/>
            </a:xfrm>
            <a:custGeom>
              <a:avLst/>
              <a:gdLst>
                <a:gd name="T0" fmla="*/ 49 w 55"/>
                <a:gd name="T1" fmla="*/ 82 h 118"/>
                <a:gd name="T2" fmla="*/ 8 w 55"/>
                <a:gd name="T3" fmla="*/ 0 h 118"/>
                <a:gd name="T4" fmla="*/ 9 w 55"/>
                <a:gd name="T5" fmla="*/ 80 h 118"/>
                <a:gd name="T6" fmla="*/ 5 w 55"/>
                <a:gd name="T7" fmla="*/ 118 h 118"/>
                <a:gd name="T8" fmla="*/ 49 w 55"/>
                <a:gd name="T9" fmla="*/ 8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8">
                  <a:moveTo>
                    <a:pt x="49" y="82"/>
                  </a:moveTo>
                  <a:cubicBezTo>
                    <a:pt x="55" y="51"/>
                    <a:pt x="35" y="11"/>
                    <a:pt x="8" y="0"/>
                  </a:cubicBezTo>
                  <a:cubicBezTo>
                    <a:pt x="0" y="27"/>
                    <a:pt x="1" y="53"/>
                    <a:pt x="9" y="80"/>
                  </a:cubicBezTo>
                  <a:cubicBezTo>
                    <a:pt x="13" y="93"/>
                    <a:pt x="14" y="106"/>
                    <a:pt x="5" y="118"/>
                  </a:cubicBezTo>
                  <a:cubicBezTo>
                    <a:pt x="29" y="117"/>
                    <a:pt x="45" y="104"/>
                    <a:pt x="49" y="8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3BB3E9E8-FDF8-40D7-B5BD-5212030A8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528888"/>
              <a:ext cx="230188" cy="1289050"/>
            </a:xfrm>
            <a:custGeom>
              <a:avLst/>
              <a:gdLst>
                <a:gd name="T0" fmla="*/ 18 w 61"/>
                <a:gd name="T1" fmla="*/ 169 h 341"/>
                <a:gd name="T2" fmla="*/ 20 w 61"/>
                <a:gd name="T3" fmla="*/ 181 h 341"/>
                <a:gd name="T4" fmla="*/ 26 w 61"/>
                <a:gd name="T5" fmla="*/ 214 h 341"/>
                <a:gd name="T6" fmla="*/ 27 w 61"/>
                <a:gd name="T7" fmla="*/ 229 h 341"/>
                <a:gd name="T8" fmla="*/ 26 w 61"/>
                <a:gd name="T9" fmla="*/ 262 h 341"/>
                <a:gd name="T10" fmla="*/ 15 w 61"/>
                <a:gd name="T11" fmla="*/ 328 h 341"/>
                <a:gd name="T12" fmla="*/ 18 w 61"/>
                <a:gd name="T13" fmla="*/ 338 h 341"/>
                <a:gd name="T14" fmla="*/ 25 w 61"/>
                <a:gd name="T15" fmla="*/ 332 h 341"/>
                <a:gd name="T16" fmla="*/ 41 w 61"/>
                <a:gd name="T17" fmla="*/ 257 h 341"/>
                <a:gd name="T18" fmla="*/ 46 w 61"/>
                <a:gd name="T19" fmla="*/ 247 h 341"/>
                <a:gd name="T20" fmla="*/ 60 w 61"/>
                <a:gd name="T21" fmla="*/ 121 h 341"/>
                <a:gd name="T22" fmla="*/ 40 w 61"/>
                <a:gd name="T23" fmla="*/ 0 h 341"/>
                <a:gd name="T24" fmla="*/ 5 w 61"/>
                <a:gd name="T25" fmla="*/ 124 h 341"/>
                <a:gd name="T26" fmla="*/ 18 w 61"/>
                <a:gd name="T27" fmla="*/ 16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41">
                  <a:moveTo>
                    <a:pt x="18" y="169"/>
                  </a:moveTo>
                  <a:cubicBezTo>
                    <a:pt x="16" y="174"/>
                    <a:pt x="19" y="177"/>
                    <a:pt x="20" y="181"/>
                  </a:cubicBezTo>
                  <a:cubicBezTo>
                    <a:pt x="21" y="193"/>
                    <a:pt x="21" y="204"/>
                    <a:pt x="26" y="214"/>
                  </a:cubicBezTo>
                  <a:cubicBezTo>
                    <a:pt x="26" y="219"/>
                    <a:pt x="27" y="224"/>
                    <a:pt x="27" y="229"/>
                  </a:cubicBezTo>
                  <a:cubicBezTo>
                    <a:pt x="23" y="240"/>
                    <a:pt x="25" y="251"/>
                    <a:pt x="26" y="262"/>
                  </a:cubicBezTo>
                  <a:cubicBezTo>
                    <a:pt x="24" y="284"/>
                    <a:pt x="22" y="307"/>
                    <a:pt x="15" y="328"/>
                  </a:cubicBezTo>
                  <a:cubicBezTo>
                    <a:pt x="14" y="333"/>
                    <a:pt x="13" y="336"/>
                    <a:pt x="18" y="338"/>
                  </a:cubicBezTo>
                  <a:cubicBezTo>
                    <a:pt x="25" y="341"/>
                    <a:pt x="25" y="335"/>
                    <a:pt x="25" y="332"/>
                  </a:cubicBezTo>
                  <a:cubicBezTo>
                    <a:pt x="32" y="307"/>
                    <a:pt x="42" y="283"/>
                    <a:pt x="41" y="257"/>
                  </a:cubicBezTo>
                  <a:cubicBezTo>
                    <a:pt x="46" y="255"/>
                    <a:pt x="45" y="251"/>
                    <a:pt x="46" y="247"/>
                  </a:cubicBezTo>
                  <a:cubicBezTo>
                    <a:pt x="53" y="205"/>
                    <a:pt x="60" y="163"/>
                    <a:pt x="60" y="121"/>
                  </a:cubicBezTo>
                  <a:cubicBezTo>
                    <a:pt x="61" y="81"/>
                    <a:pt x="56" y="42"/>
                    <a:pt x="40" y="0"/>
                  </a:cubicBezTo>
                  <a:cubicBezTo>
                    <a:pt x="19" y="42"/>
                    <a:pt x="0" y="80"/>
                    <a:pt x="5" y="124"/>
                  </a:cubicBezTo>
                  <a:cubicBezTo>
                    <a:pt x="10" y="139"/>
                    <a:pt x="14" y="154"/>
                    <a:pt x="18" y="16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5E72DA13-6B6E-4609-A8B0-31C5EE388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2162175"/>
              <a:ext cx="298450" cy="541338"/>
            </a:xfrm>
            <a:custGeom>
              <a:avLst/>
              <a:gdLst>
                <a:gd name="T0" fmla="*/ 19 w 79"/>
                <a:gd name="T1" fmla="*/ 131 h 143"/>
                <a:gd name="T2" fmla="*/ 44 w 79"/>
                <a:gd name="T3" fmla="*/ 82 h 143"/>
                <a:gd name="T4" fmla="*/ 72 w 79"/>
                <a:gd name="T5" fmla="*/ 10 h 143"/>
                <a:gd name="T6" fmla="*/ 74 w 79"/>
                <a:gd name="T7" fmla="*/ 0 h 143"/>
                <a:gd name="T8" fmla="*/ 41 w 79"/>
                <a:gd name="T9" fmla="*/ 21 h 143"/>
                <a:gd name="T10" fmla="*/ 14 w 79"/>
                <a:gd name="T11" fmla="*/ 114 h 143"/>
                <a:gd name="T12" fmla="*/ 0 w 79"/>
                <a:gd name="T13" fmla="*/ 126 h 143"/>
                <a:gd name="T14" fmla="*/ 19 w 79"/>
                <a:gd name="T15" fmla="*/ 13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43">
                  <a:moveTo>
                    <a:pt x="19" y="131"/>
                  </a:moveTo>
                  <a:cubicBezTo>
                    <a:pt x="34" y="118"/>
                    <a:pt x="41" y="101"/>
                    <a:pt x="44" y="82"/>
                  </a:cubicBezTo>
                  <a:cubicBezTo>
                    <a:pt x="49" y="56"/>
                    <a:pt x="56" y="32"/>
                    <a:pt x="72" y="10"/>
                  </a:cubicBezTo>
                  <a:cubicBezTo>
                    <a:pt x="74" y="8"/>
                    <a:pt x="79" y="5"/>
                    <a:pt x="74" y="0"/>
                  </a:cubicBezTo>
                  <a:cubicBezTo>
                    <a:pt x="63" y="7"/>
                    <a:pt x="43" y="2"/>
                    <a:pt x="41" y="21"/>
                  </a:cubicBezTo>
                  <a:cubicBezTo>
                    <a:pt x="38" y="54"/>
                    <a:pt x="18" y="82"/>
                    <a:pt x="14" y="114"/>
                  </a:cubicBezTo>
                  <a:cubicBezTo>
                    <a:pt x="13" y="119"/>
                    <a:pt x="11" y="130"/>
                    <a:pt x="0" y="126"/>
                  </a:cubicBezTo>
                  <a:cubicBezTo>
                    <a:pt x="3" y="143"/>
                    <a:pt x="11" y="138"/>
                    <a:pt x="19" y="13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A57EE81-70C4-46B0-B610-B5FAE3466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5225" y="2714625"/>
              <a:ext cx="596900" cy="835025"/>
            </a:xfrm>
            <a:custGeom>
              <a:avLst/>
              <a:gdLst>
                <a:gd name="T0" fmla="*/ 45 w 158"/>
                <a:gd name="T1" fmla="*/ 120 h 221"/>
                <a:gd name="T2" fmla="*/ 61 w 158"/>
                <a:gd name="T3" fmla="*/ 119 h 221"/>
                <a:gd name="T4" fmla="*/ 92 w 158"/>
                <a:gd name="T5" fmla="*/ 125 h 221"/>
                <a:gd name="T6" fmla="*/ 92 w 158"/>
                <a:gd name="T7" fmla="*/ 125 h 221"/>
                <a:gd name="T8" fmla="*/ 101 w 158"/>
                <a:gd name="T9" fmla="*/ 131 h 221"/>
                <a:gd name="T10" fmla="*/ 132 w 158"/>
                <a:gd name="T11" fmla="*/ 176 h 221"/>
                <a:gd name="T12" fmla="*/ 137 w 158"/>
                <a:gd name="T13" fmla="*/ 184 h 221"/>
                <a:gd name="T14" fmla="*/ 147 w 158"/>
                <a:gd name="T15" fmla="*/ 221 h 221"/>
                <a:gd name="T16" fmla="*/ 145 w 158"/>
                <a:gd name="T17" fmla="*/ 184 h 221"/>
                <a:gd name="T18" fmla="*/ 145 w 158"/>
                <a:gd name="T19" fmla="*/ 180 h 221"/>
                <a:gd name="T20" fmla="*/ 144 w 158"/>
                <a:gd name="T21" fmla="*/ 171 h 221"/>
                <a:gd name="T22" fmla="*/ 133 w 158"/>
                <a:gd name="T23" fmla="*/ 100 h 221"/>
                <a:gd name="T24" fmla="*/ 125 w 158"/>
                <a:gd name="T25" fmla="*/ 72 h 221"/>
                <a:gd name="T26" fmla="*/ 135 w 158"/>
                <a:gd name="T27" fmla="*/ 0 h 221"/>
                <a:gd name="T28" fmla="*/ 121 w 158"/>
                <a:gd name="T29" fmla="*/ 47 h 221"/>
                <a:gd name="T30" fmla="*/ 117 w 158"/>
                <a:gd name="T31" fmla="*/ 67 h 221"/>
                <a:gd name="T32" fmla="*/ 102 w 158"/>
                <a:gd name="T33" fmla="*/ 80 h 221"/>
                <a:gd name="T34" fmla="*/ 90 w 158"/>
                <a:gd name="T35" fmla="*/ 77 h 221"/>
                <a:gd name="T36" fmla="*/ 13 w 158"/>
                <a:gd name="T37" fmla="*/ 117 h 221"/>
                <a:gd name="T38" fmla="*/ 0 w 158"/>
                <a:gd name="T39" fmla="*/ 169 h 221"/>
                <a:gd name="T40" fmla="*/ 15 w 158"/>
                <a:gd name="T41" fmla="*/ 141 h 221"/>
                <a:gd name="T42" fmla="*/ 45 w 158"/>
                <a:gd name="T43" fmla="*/ 120 h 221"/>
                <a:gd name="T44" fmla="*/ 93 w 158"/>
                <a:gd name="T45" fmla="*/ 104 h 221"/>
                <a:gd name="T46" fmla="*/ 92 w 158"/>
                <a:gd name="T47" fmla="*/ 98 h 221"/>
                <a:gd name="T48" fmla="*/ 93 w 158"/>
                <a:gd name="T49" fmla="*/ 104 h 221"/>
                <a:gd name="T50" fmla="*/ 94 w 158"/>
                <a:gd name="T51" fmla="*/ 110 h 221"/>
                <a:gd name="T52" fmla="*/ 93 w 158"/>
                <a:gd name="T53" fmla="*/ 109 h 221"/>
                <a:gd name="T54" fmla="*/ 94 w 158"/>
                <a:gd name="T55" fmla="*/ 110 h 221"/>
                <a:gd name="T56" fmla="*/ 91 w 158"/>
                <a:gd name="T57" fmla="*/ 89 h 221"/>
                <a:gd name="T58" fmla="*/ 90 w 158"/>
                <a:gd name="T59" fmla="*/ 83 h 221"/>
                <a:gd name="T60" fmla="*/ 91 w 158"/>
                <a:gd name="T61" fmla="*/ 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8" h="221">
                  <a:moveTo>
                    <a:pt x="45" y="120"/>
                  </a:moveTo>
                  <a:cubicBezTo>
                    <a:pt x="50" y="120"/>
                    <a:pt x="55" y="119"/>
                    <a:pt x="61" y="119"/>
                  </a:cubicBezTo>
                  <a:cubicBezTo>
                    <a:pt x="72" y="118"/>
                    <a:pt x="82" y="121"/>
                    <a:pt x="92" y="125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95" y="127"/>
                    <a:pt x="98" y="129"/>
                    <a:pt x="101" y="131"/>
                  </a:cubicBezTo>
                  <a:cubicBezTo>
                    <a:pt x="113" y="145"/>
                    <a:pt x="117" y="165"/>
                    <a:pt x="132" y="176"/>
                  </a:cubicBezTo>
                  <a:cubicBezTo>
                    <a:pt x="134" y="179"/>
                    <a:pt x="136" y="181"/>
                    <a:pt x="137" y="184"/>
                  </a:cubicBezTo>
                  <a:cubicBezTo>
                    <a:pt x="141" y="196"/>
                    <a:pt x="144" y="207"/>
                    <a:pt x="147" y="221"/>
                  </a:cubicBezTo>
                  <a:cubicBezTo>
                    <a:pt x="158" y="207"/>
                    <a:pt x="151" y="195"/>
                    <a:pt x="145" y="184"/>
                  </a:cubicBezTo>
                  <a:cubicBezTo>
                    <a:pt x="145" y="183"/>
                    <a:pt x="145" y="181"/>
                    <a:pt x="145" y="180"/>
                  </a:cubicBezTo>
                  <a:cubicBezTo>
                    <a:pt x="145" y="177"/>
                    <a:pt x="144" y="174"/>
                    <a:pt x="144" y="171"/>
                  </a:cubicBezTo>
                  <a:cubicBezTo>
                    <a:pt x="145" y="147"/>
                    <a:pt x="153" y="121"/>
                    <a:pt x="133" y="100"/>
                  </a:cubicBezTo>
                  <a:cubicBezTo>
                    <a:pt x="131" y="90"/>
                    <a:pt x="128" y="81"/>
                    <a:pt x="125" y="72"/>
                  </a:cubicBezTo>
                  <a:cubicBezTo>
                    <a:pt x="129" y="48"/>
                    <a:pt x="132" y="24"/>
                    <a:pt x="135" y="0"/>
                  </a:cubicBezTo>
                  <a:cubicBezTo>
                    <a:pt x="122" y="14"/>
                    <a:pt x="122" y="31"/>
                    <a:pt x="121" y="47"/>
                  </a:cubicBezTo>
                  <a:cubicBezTo>
                    <a:pt x="117" y="53"/>
                    <a:pt x="116" y="60"/>
                    <a:pt x="117" y="67"/>
                  </a:cubicBezTo>
                  <a:cubicBezTo>
                    <a:pt x="120" y="81"/>
                    <a:pt x="112" y="81"/>
                    <a:pt x="102" y="80"/>
                  </a:cubicBezTo>
                  <a:cubicBezTo>
                    <a:pt x="98" y="79"/>
                    <a:pt x="94" y="78"/>
                    <a:pt x="90" y="77"/>
                  </a:cubicBezTo>
                  <a:cubicBezTo>
                    <a:pt x="56" y="75"/>
                    <a:pt x="30" y="86"/>
                    <a:pt x="13" y="117"/>
                  </a:cubicBezTo>
                  <a:cubicBezTo>
                    <a:pt x="1" y="130"/>
                    <a:pt x="0" y="147"/>
                    <a:pt x="0" y="169"/>
                  </a:cubicBezTo>
                  <a:cubicBezTo>
                    <a:pt x="7" y="156"/>
                    <a:pt x="11" y="149"/>
                    <a:pt x="15" y="141"/>
                  </a:cubicBezTo>
                  <a:cubicBezTo>
                    <a:pt x="25" y="134"/>
                    <a:pt x="35" y="127"/>
                    <a:pt x="45" y="120"/>
                  </a:cubicBezTo>
                  <a:close/>
                  <a:moveTo>
                    <a:pt x="93" y="104"/>
                  </a:moveTo>
                  <a:cubicBezTo>
                    <a:pt x="93" y="102"/>
                    <a:pt x="93" y="100"/>
                    <a:pt x="92" y="98"/>
                  </a:cubicBezTo>
                  <a:cubicBezTo>
                    <a:pt x="93" y="100"/>
                    <a:pt x="93" y="102"/>
                    <a:pt x="93" y="104"/>
                  </a:cubicBezTo>
                  <a:close/>
                  <a:moveTo>
                    <a:pt x="94" y="110"/>
                  </a:moveTo>
                  <a:cubicBezTo>
                    <a:pt x="94" y="109"/>
                    <a:pt x="93" y="109"/>
                    <a:pt x="93" y="109"/>
                  </a:cubicBezTo>
                  <a:cubicBezTo>
                    <a:pt x="93" y="109"/>
                    <a:pt x="94" y="109"/>
                    <a:pt x="94" y="110"/>
                  </a:cubicBezTo>
                  <a:close/>
                  <a:moveTo>
                    <a:pt x="91" y="89"/>
                  </a:moveTo>
                  <a:cubicBezTo>
                    <a:pt x="91" y="87"/>
                    <a:pt x="90" y="85"/>
                    <a:pt x="90" y="83"/>
                  </a:cubicBezTo>
                  <a:cubicBezTo>
                    <a:pt x="90" y="85"/>
                    <a:pt x="91" y="87"/>
                    <a:pt x="91" y="8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79CF7D5-CB5F-43A9-8AE8-3A2B9F90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438" y="4275138"/>
              <a:ext cx="400050" cy="339725"/>
            </a:xfrm>
            <a:custGeom>
              <a:avLst/>
              <a:gdLst>
                <a:gd name="T0" fmla="*/ 106 w 106"/>
                <a:gd name="T1" fmla="*/ 8 h 90"/>
                <a:gd name="T2" fmla="*/ 56 w 106"/>
                <a:gd name="T3" fmla="*/ 30 h 90"/>
                <a:gd name="T4" fmla="*/ 11 w 106"/>
                <a:gd name="T5" fmla="*/ 64 h 90"/>
                <a:gd name="T6" fmla="*/ 0 w 106"/>
                <a:gd name="T7" fmla="*/ 73 h 90"/>
                <a:gd name="T8" fmla="*/ 64 w 106"/>
                <a:gd name="T9" fmla="*/ 40 h 90"/>
                <a:gd name="T10" fmla="*/ 46 w 106"/>
                <a:gd name="T11" fmla="*/ 80 h 90"/>
                <a:gd name="T12" fmla="*/ 76 w 106"/>
                <a:gd name="T13" fmla="*/ 84 h 90"/>
                <a:gd name="T14" fmla="*/ 78 w 106"/>
                <a:gd name="T15" fmla="*/ 64 h 90"/>
                <a:gd name="T16" fmla="*/ 106 w 106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0">
                  <a:moveTo>
                    <a:pt x="106" y="8"/>
                  </a:moveTo>
                  <a:cubicBezTo>
                    <a:pt x="87" y="0"/>
                    <a:pt x="69" y="7"/>
                    <a:pt x="56" y="30"/>
                  </a:cubicBezTo>
                  <a:cubicBezTo>
                    <a:pt x="46" y="49"/>
                    <a:pt x="31" y="59"/>
                    <a:pt x="11" y="64"/>
                  </a:cubicBezTo>
                  <a:cubicBezTo>
                    <a:pt x="8" y="64"/>
                    <a:pt x="2" y="63"/>
                    <a:pt x="0" y="73"/>
                  </a:cubicBezTo>
                  <a:cubicBezTo>
                    <a:pt x="28" y="73"/>
                    <a:pt x="47" y="61"/>
                    <a:pt x="64" y="40"/>
                  </a:cubicBezTo>
                  <a:cubicBezTo>
                    <a:pt x="56" y="53"/>
                    <a:pt x="94" y="81"/>
                    <a:pt x="46" y="80"/>
                  </a:cubicBezTo>
                  <a:cubicBezTo>
                    <a:pt x="58" y="90"/>
                    <a:pt x="67" y="89"/>
                    <a:pt x="76" y="84"/>
                  </a:cubicBezTo>
                  <a:cubicBezTo>
                    <a:pt x="83" y="79"/>
                    <a:pt x="80" y="71"/>
                    <a:pt x="78" y="64"/>
                  </a:cubicBezTo>
                  <a:cubicBezTo>
                    <a:pt x="70" y="34"/>
                    <a:pt x="78" y="18"/>
                    <a:pt x="106" y="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13F1F78C-2C09-44ED-85A3-D2D849EA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20796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1A97611-4263-4CD2-B316-2056D9B8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2079625"/>
              <a:ext cx="184150" cy="336550"/>
            </a:xfrm>
            <a:custGeom>
              <a:avLst/>
              <a:gdLst>
                <a:gd name="T0" fmla="*/ 33 w 49"/>
                <a:gd name="T1" fmla="*/ 89 h 89"/>
                <a:gd name="T2" fmla="*/ 46 w 49"/>
                <a:gd name="T3" fmla="*/ 33 h 89"/>
                <a:gd name="T4" fmla="*/ 22 w 49"/>
                <a:gd name="T5" fmla="*/ 0 h 89"/>
                <a:gd name="T6" fmla="*/ 33 w 4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89">
                  <a:moveTo>
                    <a:pt x="33" y="89"/>
                  </a:moveTo>
                  <a:cubicBezTo>
                    <a:pt x="42" y="72"/>
                    <a:pt x="49" y="53"/>
                    <a:pt x="46" y="33"/>
                  </a:cubicBezTo>
                  <a:cubicBezTo>
                    <a:pt x="45" y="18"/>
                    <a:pt x="41" y="3"/>
                    <a:pt x="22" y="0"/>
                  </a:cubicBezTo>
                  <a:cubicBezTo>
                    <a:pt x="8" y="32"/>
                    <a:pt x="0" y="62"/>
                    <a:pt x="33" y="8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D3278869-1C2B-4C2A-A419-38A5FEC4E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338" y="4283075"/>
              <a:ext cx="382588" cy="304800"/>
            </a:xfrm>
            <a:custGeom>
              <a:avLst/>
              <a:gdLst>
                <a:gd name="T0" fmla="*/ 88 w 101"/>
                <a:gd name="T1" fmla="*/ 42 h 81"/>
                <a:gd name="T2" fmla="*/ 74 w 101"/>
                <a:gd name="T3" fmla="*/ 67 h 81"/>
                <a:gd name="T4" fmla="*/ 50 w 101"/>
                <a:gd name="T5" fmla="*/ 47 h 81"/>
                <a:gd name="T6" fmla="*/ 37 w 101"/>
                <a:gd name="T7" fmla="*/ 17 h 81"/>
                <a:gd name="T8" fmla="*/ 0 w 101"/>
                <a:gd name="T9" fmla="*/ 10 h 81"/>
                <a:gd name="T10" fmla="*/ 12 w 101"/>
                <a:gd name="T11" fmla="*/ 12 h 81"/>
                <a:gd name="T12" fmla="*/ 22 w 101"/>
                <a:gd name="T13" fmla="*/ 41 h 81"/>
                <a:gd name="T14" fmla="*/ 13 w 101"/>
                <a:gd name="T15" fmla="*/ 79 h 81"/>
                <a:gd name="T16" fmla="*/ 27 w 101"/>
                <a:gd name="T17" fmla="*/ 49 h 81"/>
                <a:gd name="T18" fmla="*/ 36 w 101"/>
                <a:gd name="T19" fmla="*/ 41 h 81"/>
                <a:gd name="T20" fmla="*/ 42 w 101"/>
                <a:gd name="T21" fmla="*/ 50 h 81"/>
                <a:gd name="T22" fmla="*/ 81 w 101"/>
                <a:gd name="T23" fmla="*/ 75 h 81"/>
                <a:gd name="T24" fmla="*/ 92 w 101"/>
                <a:gd name="T25" fmla="*/ 31 h 81"/>
                <a:gd name="T26" fmla="*/ 88 w 101"/>
                <a:gd name="T2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1">
                  <a:moveTo>
                    <a:pt x="88" y="42"/>
                  </a:moveTo>
                  <a:cubicBezTo>
                    <a:pt x="88" y="53"/>
                    <a:pt x="88" y="65"/>
                    <a:pt x="74" y="67"/>
                  </a:cubicBezTo>
                  <a:cubicBezTo>
                    <a:pt x="61" y="68"/>
                    <a:pt x="51" y="62"/>
                    <a:pt x="50" y="47"/>
                  </a:cubicBezTo>
                  <a:cubicBezTo>
                    <a:pt x="49" y="36"/>
                    <a:pt x="44" y="26"/>
                    <a:pt x="37" y="17"/>
                  </a:cubicBezTo>
                  <a:cubicBezTo>
                    <a:pt x="28" y="6"/>
                    <a:pt x="17" y="0"/>
                    <a:pt x="0" y="10"/>
                  </a:cubicBezTo>
                  <a:cubicBezTo>
                    <a:pt x="6" y="11"/>
                    <a:pt x="9" y="12"/>
                    <a:pt x="12" y="12"/>
                  </a:cubicBezTo>
                  <a:cubicBezTo>
                    <a:pt x="33" y="18"/>
                    <a:pt x="35" y="24"/>
                    <a:pt x="22" y="41"/>
                  </a:cubicBezTo>
                  <a:cubicBezTo>
                    <a:pt x="13" y="52"/>
                    <a:pt x="8" y="64"/>
                    <a:pt x="13" y="79"/>
                  </a:cubicBezTo>
                  <a:cubicBezTo>
                    <a:pt x="21" y="69"/>
                    <a:pt x="20" y="57"/>
                    <a:pt x="27" y="49"/>
                  </a:cubicBezTo>
                  <a:cubicBezTo>
                    <a:pt x="30" y="46"/>
                    <a:pt x="33" y="42"/>
                    <a:pt x="36" y="41"/>
                  </a:cubicBezTo>
                  <a:cubicBezTo>
                    <a:pt x="41" y="41"/>
                    <a:pt x="41" y="47"/>
                    <a:pt x="42" y="50"/>
                  </a:cubicBezTo>
                  <a:cubicBezTo>
                    <a:pt x="47" y="70"/>
                    <a:pt x="65" y="81"/>
                    <a:pt x="81" y="75"/>
                  </a:cubicBezTo>
                  <a:cubicBezTo>
                    <a:pt x="97" y="69"/>
                    <a:pt x="101" y="51"/>
                    <a:pt x="92" y="31"/>
                  </a:cubicBezTo>
                  <a:cubicBezTo>
                    <a:pt x="86" y="34"/>
                    <a:pt x="88" y="39"/>
                    <a:pt x="88" y="4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E013CD8F-85F5-4317-9F3D-3F0BE5321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3" y="4305300"/>
              <a:ext cx="287338" cy="306388"/>
            </a:xfrm>
            <a:custGeom>
              <a:avLst/>
              <a:gdLst>
                <a:gd name="T0" fmla="*/ 60 w 76"/>
                <a:gd name="T1" fmla="*/ 8 h 81"/>
                <a:gd name="T2" fmla="*/ 32 w 76"/>
                <a:gd name="T3" fmla="*/ 24 h 81"/>
                <a:gd name="T4" fmla="*/ 2 w 76"/>
                <a:gd name="T5" fmla="*/ 47 h 81"/>
                <a:gd name="T6" fmla="*/ 7 w 76"/>
                <a:gd name="T7" fmla="*/ 57 h 81"/>
                <a:gd name="T8" fmla="*/ 30 w 76"/>
                <a:gd name="T9" fmla="*/ 36 h 81"/>
                <a:gd name="T10" fmla="*/ 36 w 76"/>
                <a:gd name="T11" fmla="*/ 34 h 81"/>
                <a:gd name="T12" fmla="*/ 35 w 76"/>
                <a:gd name="T13" fmla="*/ 41 h 81"/>
                <a:gd name="T14" fmla="*/ 31 w 76"/>
                <a:gd name="T15" fmla="*/ 81 h 81"/>
                <a:gd name="T16" fmla="*/ 76 w 76"/>
                <a:gd name="T17" fmla="*/ 7 h 81"/>
                <a:gd name="T18" fmla="*/ 60 w 76"/>
                <a:gd name="T1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1">
                  <a:moveTo>
                    <a:pt x="60" y="8"/>
                  </a:moveTo>
                  <a:cubicBezTo>
                    <a:pt x="53" y="18"/>
                    <a:pt x="42" y="20"/>
                    <a:pt x="32" y="24"/>
                  </a:cubicBezTo>
                  <a:cubicBezTo>
                    <a:pt x="20" y="29"/>
                    <a:pt x="8" y="34"/>
                    <a:pt x="2" y="47"/>
                  </a:cubicBezTo>
                  <a:cubicBezTo>
                    <a:pt x="0" y="52"/>
                    <a:pt x="0" y="56"/>
                    <a:pt x="7" y="57"/>
                  </a:cubicBezTo>
                  <a:cubicBezTo>
                    <a:pt x="12" y="47"/>
                    <a:pt x="18" y="38"/>
                    <a:pt x="30" y="36"/>
                  </a:cubicBezTo>
                  <a:cubicBezTo>
                    <a:pt x="32" y="35"/>
                    <a:pt x="35" y="33"/>
                    <a:pt x="36" y="34"/>
                  </a:cubicBezTo>
                  <a:cubicBezTo>
                    <a:pt x="38" y="36"/>
                    <a:pt x="36" y="38"/>
                    <a:pt x="35" y="41"/>
                  </a:cubicBezTo>
                  <a:cubicBezTo>
                    <a:pt x="31" y="52"/>
                    <a:pt x="21" y="63"/>
                    <a:pt x="31" y="81"/>
                  </a:cubicBezTo>
                  <a:cubicBezTo>
                    <a:pt x="39" y="49"/>
                    <a:pt x="51" y="24"/>
                    <a:pt x="76" y="7"/>
                  </a:cubicBezTo>
                  <a:cubicBezTo>
                    <a:pt x="70" y="3"/>
                    <a:pt x="64" y="0"/>
                    <a:pt x="60" y="8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898CB38B-DC52-418C-A512-A2F8F7C2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4313238"/>
              <a:ext cx="169863" cy="309563"/>
            </a:xfrm>
            <a:custGeom>
              <a:avLst/>
              <a:gdLst>
                <a:gd name="T0" fmla="*/ 23 w 45"/>
                <a:gd name="T1" fmla="*/ 0 h 82"/>
                <a:gd name="T2" fmla="*/ 12 w 45"/>
                <a:gd name="T3" fmla="*/ 37 h 82"/>
                <a:gd name="T4" fmla="*/ 8 w 45"/>
                <a:gd name="T5" fmla="*/ 82 h 82"/>
                <a:gd name="T6" fmla="*/ 32 w 45"/>
                <a:gd name="T7" fmla="*/ 30 h 82"/>
                <a:gd name="T8" fmla="*/ 32 w 45"/>
                <a:gd name="T9" fmla="*/ 66 h 82"/>
                <a:gd name="T10" fmla="*/ 23 w 45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2">
                  <a:moveTo>
                    <a:pt x="23" y="0"/>
                  </a:moveTo>
                  <a:cubicBezTo>
                    <a:pt x="34" y="18"/>
                    <a:pt x="17" y="25"/>
                    <a:pt x="12" y="37"/>
                  </a:cubicBezTo>
                  <a:cubicBezTo>
                    <a:pt x="7" y="50"/>
                    <a:pt x="0" y="62"/>
                    <a:pt x="8" y="82"/>
                  </a:cubicBezTo>
                  <a:cubicBezTo>
                    <a:pt x="15" y="62"/>
                    <a:pt x="13" y="43"/>
                    <a:pt x="32" y="30"/>
                  </a:cubicBezTo>
                  <a:cubicBezTo>
                    <a:pt x="32" y="43"/>
                    <a:pt x="32" y="53"/>
                    <a:pt x="32" y="66"/>
                  </a:cubicBezTo>
                  <a:cubicBezTo>
                    <a:pt x="45" y="42"/>
                    <a:pt x="40" y="11"/>
                    <a:pt x="23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4037AEE8-BFD8-4921-8049-34106566D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432752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2F882EC3-0244-4239-9AC1-1F258209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5" y="4330700"/>
              <a:ext cx="222250" cy="254000"/>
            </a:xfrm>
            <a:custGeom>
              <a:avLst/>
              <a:gdLst>
                <a:gd name="T0" fmla="*/ 7 w 59"/>
                <a:gd name="T1" fmla="*/ 0 h 67"/>
                <a:gd name="T2" fmla="*/ 29 w 59"/>
                <a:gd name="T3" fmla="*/ 67 h 67"/>
                <a:gd name="T4" fmla="*/ 20 w 59"/>
                <a:gd name="T5" fmla="*/ 30 h 67"/>
                <a:gd name="T6" fmla="*/ 18 w 59"/>
                <a:gd name="T7" fmla="*/ 25 h 67"/>
                <a:gd name="T8" fmla="*/ 24 w 59"/>
                <a:gd name="T9" fmla="*/ 25 h 67"/>
                <a:gd name="T10" fmla="*/ 51 w 59"/>
                <a:gd name="T11" fmla="*/ 60 h 67"/>
                <a:gd name="T12" fmla="*/ 53 w 59"/>
                <a:gd name="T13" fmla="*/ 38 h 67"/>
                <a:gd name="T14" fmla="*/ 7 w 59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7">
                  <a:moveTo>
                    <a:pt x="7" y="0"/>
                  </a:moveTo>
                  <a:cubicBezTo>
                    <a:pt x="0" y="27"/>
                    <a:pt x="21" y="44"/>
                    <a:pt x="29" y="67"/>
                  </a:cubicBezTo>
                  <a:cubicBezTo>
                    <a:pt x="37" y="50"/>
                    <a:pt x="26" y="41"/>
                    <a:pt x="20" y="30"/>
                  </a:cubicBezTo>
                  <a:cubicBezTo>
                    <a:pt x="19" y="28"/>
                    <a:pt x="19" y="27"/>
                    <a:pt x="18" y="25"/>
                  </a:cubicBezTo>
                  <a:cubicBezTo>
                    <a:pt x="20" y="25"/>
                    <a:pt x="22" y="25"/>
                    <a:pt x="24" y="25"/>
                  </a:cubicBezTo>
                  <a:cubicBezTo>
                    <a:pt x="39" y="32"/>
                    <a:pt x="47" y="43"/>
                    <a:pt x="51" y="60"/>
                  </a:cubicBezTo>
                  <a:cubicBezTo>
                    <a:pt x="59" y="52"/>
                    <a:pt x="56" y="45"/>
                    <a:pt x="53" y="38"/>
                  </a:cubicBezTo>
                  <a:cubicBezTo>
                    <a:pt x="42" y="20"/>
                    <a:pt x="20" y="15"/>
                    <a:pt x="7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EAFD9DD-5FDA-490E-BC47-7C58346FF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263" y="4316413"/>
              <a:ext cx="147638" cy="298450"/>
            </a:xfrm>
            <a:custGeom>
              <a:avLst/>
              <a:gdLst>
                <a:gd name="T0" fmla="*/ 20 w 39"/>
                <a:gd name="T1" fmla="*/ 2 h 79"/>
                <a:gd name="T2" fmla="*/ 9 w 39"/>
                <a:gd name="T3" fmla="*/ 25 h 79"/>
                <a:gd name="T4" fmla="*/ 8 w 39"/>
                <a:gd name="T5" fmla="*/ 79 h 79"/>
                <a:gd name="T6" fmla="*/ 13 w 39"/>
                <a:gd name="T7" fmla="*/ 53 h 79"/>
                <a:gd name="T8" fmla="*/ 14 w 39"/>
                <a:gd name="T9" fmla="*/ 44 h 79"/>
                <a:gd name="T10" fmla="*/ 18 w 39"/>
                <a:gd name="T11" fmla="*/ 50 h 79"/>
                <a:gd name="T12" fmla="*/ 39 w 39"/>
                <a:gd name="T13" fmla="*/ 60 h 79"/>
                <a:gd name="T14" fmla="*/ 22 w 39"/>
                <a:gd name="T15" fmla="*/ 26 h 79"/>
                <a:gd name="T16" fmla="*/ 20 w 39"/>
                <a:gd name="T1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9">
                  <a:moveTo>
                    <a:pt x="20" y="2"/>
                  </a:moveTo>
                  <a:cubicBezTo>
                    <a:pt x="11" y="0"/>
                    <a:pt x="13" y="17"/>
                    <a:pt x="9" y="25"/>
                  </a:cubicBezTo>
                  <a:cubicBezTo>
                    <a:pt x="0" y="41"/>
                    <a:pt x="3" y="58"/>
                    <a:pt x="8" y="79"/>
                  </a:cubicBezTo>
                  <a:cubicBezTo>
                    <a:pt x="17" y="67"/>
                    <a:pt x="11" y="60"/>
                    <a:pt x="13" y="53"/>
                  </a:cubicBezTo>
                  <a:cubicBezTo>
                    <a:pt x="13" y="50"/>
                    <a:pt x="11" y="47"/>
                    <a:pt x="14" y="44"/>
                  </a:cubicBezTo>
                  <a:cubicBezTo>
                    <a:pt x="16" y="46"/>
                    <a:pt x="17" y="48"/>
                    <a:pt x="18" y="50"/>
                  </a:cubicBezTo>
                  <a:cubicBezTo>
                    <a:pt x="23" y="55"/>
                    <a:pt x="26" y="63"/>
                    <a:pt x="39" y="60"/>
                  </a:cubicBezTo>
                  <a:cubicBezTo>
                    <a:pt x="28" y="50"/>
                    <a:pt x="24" y="39"/>
                    <a:pt x="22" y="26"/>
                  </a:cubicBezTo>
                  <a:cubicBezTo>
                    <a:pt x="21" y="17"/>
                    <a:pt x="29" y="3"/>
                    <a:pt x="20" y="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AC56F57A-DBBE-4FDB-86D2-70E27E9CF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3579813"/>
              <a:ext cx="139700" cy="215900"/>
            </a:xfrm>
            <a:custGeom>
              <a:avLst/>
              <a:gdLst>
                <a:gd name="T0" fmla="*/ 27 w 37"/>
                <a:gd name="T1" fmla="*/ 57 h 57"/>
                <a:gd name="T2" fmla="*/ 23 w 37"/>
                <a:gd name="T3" fmla="*/ 0 h 57"/>
                <a:gd name="T4" fmla="*/ 5 w 37"/>
                <a:gd name="T5" fmla="*/ 32 h 57"/>
                <a:gd name="T6" fmla="*/ 27 w 3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7">
                  <a:moveTo>
                    <a:pt x="27" y="57"/>
                  </a:moveTo>
                  <a:cubicBezTo>
                    <a:pt x="37" y="37"/>
                    <a:pt x="34" y="18"/>
                    <a:pt x="23" y="0"/>
                  </a:cubicBezTo>
                  <a:cubicBezTo>
                    <a:pt x="10" y="8"/>
                    <a:pt x="8" y="20"/>
                    <a:pt x="5" y="32"/>
                  </a:cubicBezTo>
                  <a:cubicBezTo>
                    <a:pt x="0" y="53"/>
                    <a:pt x="27" y="43"/>
                    <a:pt x="27" y="5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B7CC2AB0-7E6C-4BAA-B980-69FA5200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4305300"/>
              <a:ext cx="227013" cy="196850"/>
            </a:xfrm>
            <a:custGeom>
              <a:avLst/>
              <a:gdLst>
                <a:gd name="T0" fmla="*/ 0 w 60"/>
                <a:gd name="T1" fmla="*/ 4 h 52"/>
                <a:gd name="T2" fmla="*/ 29 w 60"/>
                <a:gd name="T3" fmla="*/ 49 h 52"/>
                <a:gd name="T4" fmla="*/ 34 w 60"/>
                <a:gd name="T5" fmla="*/ 27 h 52"/>
                <a:gd name="T6" fmla="*/ 56 w 60"/>
                <a:gd name="T7" fmla="*/ 52 h 52"/>
                <a:gd name="T8" fmla="*/ 0 w 60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2">
                  <a:moveTo>
                    <a:pt x="0" y="4"/>
                  </a:moveTo>
                  <a:cubicBezTo>
                    <a:pt x="21" y="10"/>
                    <a:pt x="24" y="30"/>
                    <a:pt x="29" y="49"/>
                  </a:cubicBezTo>
                  <a:cubicBezTo>
                    <a:pt x="38" y="40"/>
                    <a:pt x="26" y="32"/>
                    <a:pt x="34" y="27"/>
                  </a:cubicBezTo>
                  <a:cubicBezTo>
                    <a:pt x="49" y="27"/>
                    <a:pt x="46" y="45"/>
                    <a:pt x="56" y="52"/>
                  </a:cubicBezTo>
                  <a:cubicBezTo>
                    <a:pt x="60" y="27"/>
                    <a:pt x="28" y="0"/>
                    <a:pt x="0" y="4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A4916769-73B3-4433-A181-A4EDBBE8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0" y="3817938"/>
              <a:ext cx="261938" cy="479425"/>
            </a:xfrm>
            <a:custGeom>
              <a:avLst/>
              <a:gdLst>
                <a:gd name="T0" fmla="*/ 51 w 69"/>
                <a:gd name="T1" fmla="*/ 0 h 127"/>
                <a:gd name="T2" fmla="*/ 51 w 69"/>
                <a:gd name="T3" fmla="*/ 0 h 127"/>
                <a:gd name="T4" fmla="*/ 51 w 69"/>
                <a:gd name="T5" fmla="*/ 0 h 127"/>
                <a:gd name="T6" fmla="*/ 51 w 69"/>
                <a:gd name="T7" fmla="*/ 0 h 127"/>
                <a:gd name="T8" fmla="*/ 15 w 69"/>
                <a:gd name="T9" fmla="*/ 36 h 127"/>
                <a:gd name="T10" fmla="*/ 16 w 69"/>
                <a:gd name="T11" fmla="*/ 108 h 127"/>
                <a:gd name="T12" fmla="*/ 55 w 69"/>
                <a:gd name="T13" fmla="*/ 121 h 127"/>
                <a:gd name="T14" fmla="*/ 65 w 69"/>
                <a:gd name="T15" fmla="*/ 88 h 127"/>
                <a:gd name="T16" fmla="*/ 59 w 69"/>
                <a:gd name="T17" fmla="*/ 25 h 127"/>
                <a:gd name="T18" fmla="*/ 51 w 69"/>
                <a:gd name="T19" fmla="*/ 0 h 127"/>
                <a:gd name="T20" fmla="*/ 52 w 69"/>
                <a:gd name="T21" fmla="*/ 0 h 127"/>
                <a:gd name="T22" fmla="*/ 51 w 69"/>
                <a:gd name="T23" fmla="*/ 0 h 127"/>
                <a:gd name="T24" fmla="*/ 51 w 69"/>
                <a:gd name="T2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7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3" y="6"/>
                    <a:pt x="24" y="21"/>
                    <a:pt x="15" y="36"/>
                  </a:cubicBezTo>
                  <a:cubicBezTo>
                    <a:pt x="0" y="60"/>
                    <a:pt x="0" y="85"/>
                    <a:pt x="16" y="108"/>
                  </a:cubicBezTo>
                  <a:cubicBezTo>
                    <a:pt x="26" y="122"/>
                    <a:pt x="40" y="127"/>
                    <a:pt x="55" y="121"/>
                  </a:cubicBezTo>
                  <a:cubicBezTo>
                    <a:pt x="69" y="114"/>
                    <a:pt x="68" y="102"/>
                    <a:pt x="65" y="88"/>
                  </a:cubicBezTo>
                  <a:cubicBezTo>
                    <a:pt x="59" y="68"/>
                    <a:pt x="54" y="47"/>
                    <a:pt x="59" y="25"/>
                  </a:cubicBezTo>
                  <a:cubicBezTo>
                    <a:pt x="62" y="14"/>
                    <a:pt x="60" y="6"/>
                    <a:pt x="51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8C90D3D5-2055-4007-9118-1474B0EE4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0" y="4305300"/>
              <a:ext cx="180975" cy="136525"/>
            </a:xfrm>
            <a:custGeom>
              <a:avLst/>
              <a:gdLst>
                <a:gd name="T0" fmla="*/ 0 w 48"/>
                <a:gd name="T1" fmla="*/ 3 h 36"/>
                <a:gd name="T2" fmla="*/ 48 w 48"/>
                <a:gd name="T3" fmla="*/ 28 h 36"/>
                <a:gd name="T4" fmla="*/ 0 w 48"/>
                <a:gd name="T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6">
                  <a:moveTo>
                    <a:pt x="0" y="3"/>
                  </a:moveTo>
                  <a:cubicBezTo>
                    <a:pt x="18" y="11"/>
                    <a:pt x="23" y="36"/>
                    <a:pt x="48" y="28"/>
                  </a:cubicBezTo>
                  <a:cubicBezTo>
                    <a:pt x="39" y="13"/>
                    <a:pt x="15" y="0"/>
                    <a:pt x="0" y="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5AFE87C-8321-488F-9D11-F01DC0F37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4319588"/>
              <a:ext cx="120650" cy="207963"/>
            </a:xfrm>
            <a:custGeom>
              <a:avLst/>
              <a:gdLst>
                <a:gd name="T0" fmla="*/ 6 w 32"/>
                <a:gd name="T1" fmla="*/ 1 h 55"/>
                <a:gd name="T2" fmla="*/ 2 w 32"/>
                <a:gd name="T3" fmla="*/ 7 h 55"/>
                <a:gd name="T4" fmla="*/ 32 w 32"/>
                <a:gd name="T5" fmla="*/ 55 h 55"/>
                <a:gd name="T6" fmla="*/ 11 w 32"/>
                <a:gd name="T7" fmla="*/ 5 h 55"/>
                <a:gd name="T8" fmla="*/ 6 w 32"/>
                <a:gd name="T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5">
                  <a:moveTo>
                    <a:pt x="6" y="1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0" y="21"/>
                    <a:pt x="13" y="44"/>
                    <a:pt x="32" y="55"/>
                  </a:cubicBezTo>
                  <a:cubicBezTo>
                    <a:pt x="21" y="36"/>
                    <a:pt x="11" y="23"/>
                    <a:pt x="11" y="5"/>
                  </a:cubicBezTo>
                  <a:cubicBezTo>
                    <a:pt x="11" y="3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11D83471-2B5A-44A5-A1AF-5813A20C7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4300538"/>
              <a:ext cx="139700" cy="158750"/>
            </a:xfrm>
            <a:custGeom>
              <a:avLst/>
              <a:gdLst>
                <a:gd name="T0" fmla="*/ 37 w 37"/>
                <a:gd name="T1" fmla="*/ 2 h 42"/>
                <a:gd name="T2" fmla="*/ 11 w 37"/>
                <a:gd name="T3" fmla="*/ 42 h 42"/>
                <a:gd name="T4" fmla="*/ 37 w 37"/>
                <a:gd name="T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2">
                  <a:moveTo>
                    <a:pt x="37" y="2"/>
                  </a:moveTo>
                  <a:cubicBezTo>
                    <a:pt x="13" y="0"/>
                    <a:pt x="0" y="20"/>
                    <a:pt x="11" y="42"/>
                  </a:cubicBezTo>
                  <a:cubicBezTo>
                    <a:pt x="14" y="23"/>
                    <a:pt x="21" y="9"/>
                    <a:pt x="37" y="2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7F9E9319-9F67-463E-A210-C95265CE7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2838450"/>
              <a:ext cx="249238" cy="949325"/>
            </a:xfrm>
            <a:custGeom>
              <a:avLst/>
              <a:gdLst>
                <a:gd name="T0" fmla="*/ 4 w 66"/>
                <a:gd name="T1" fmla="*/ 146 h 251"/>
                <a:gd name="T2" fmla="*/ 11 w 66"/>
                <a:gd name="T3" fmla="*/ 179 h 251"/>
                <a:gd name="T4" fmla="*/ 28 w 66"/>
                <a:gd name="T5" fmla="*/ 239 h 251"/>
                <a:gd name="T6" fmla="*/ 45 w 66"/>
                <a:gd name="T7" fmla="*/ 246 h 251"/>
                <a:gd name="T8" fmla="*/ 56 w 66"/>
                <a:gd name="T9" fmla="*/ 238 h 251"/>
                <a:gd name="T10" fmla="*/ 62 w 66"/>
                <a:gd name="T11" fmla="*/ 176 h 251"/>
                <a:gd name="T12" fmla="*/ 57 w 66"/>
                <a:gd name="T13" fmla="*/ 113 h 251"/>
                <a:gd name="T14" fmla="*/ 58 w 66"/>
                <a:gd name="T15" fmla="*/ 103 h 251"/>
                <a:gd name="T16" fmla="*/ 56 w 66"/>
                <a:gd name="T17" fmla="*/ 94 h 251"/>
                <a:gd name="T18" fmla="*/ 39 w 66"/>
                <a:gd name="T19" fmla="*/ 33 h 251"/>
                <a:gd name="T20" fmla="*/ 26 w 66"/>
                <a:gd name="T21" fmla="*/ 0 h 251"/>
                <a:gd name="T22" fmla="*/ 4 w 66"/>
                <a:gd name="T23" fmla="*/ 79 h 251"/>
                <a:gd name="T24" fmla="*/ 4 w 66"/>
                <a:gd name="T25" fmla="*/ 1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51">
                  <a:moveTo>
                    <a:pt x="4" y="146"/>
                  </a:moveTo>
                  <a:cubicBezTo>
                    <a:pt x="3" y="158"/>
                    <a:pt x="7" y="168"/>
                    <a:pt x="11" y="179"/>
                  </a:cubicBezTo>
                  <a:cubicBezTo>
                    <a:pt x="12" y="200"/>
                    <a:pt x="22" y="219"/>
                    <a:pt x="28" y="239"/>
                  </a:cubicBezTo>
                  <a:cubicBezTo>
                    <a:pt x="31" y="251"/>
                    <a:pt x="39" y="244"/>
                    <a:pt x="45" y="246"/>
                  </a:cubicBezTo>
                  <a:cubicBezTo>
                    <a:pt x="53" y="248"/>
                    <a:pt x="54" y="244"/>
                    <a:pt x="56" y="238"/>
                  </a:cubicBezTo>
                  <a:cubicBezTo>
                    <a:pt x="59" y="218"/>
                    <a:pt x="66" y="197"/>
                    <a:pt x="62" y="176"/>
                  </a:cubicBezTo>
                  <a:cubicBezTo>
                    <a:pt x="65" y="155"/>
                    <a:pt x="64" y="134"/>
                    <a:pt x="57" y="113"/>
                  </a:cubicBezTo>
                  <a:cubicBezTo>
                    <a:pt x="58" y="110"/>
                    <a:pt x="58" y="107"/>
                    <a:pt x="58" y="103"/>
                  </a:cubicBezTo>
                  <a:cubicBezTo>
                    <a:pt x="60" y="100"/>
                    <a:pt x="59" y="97"/>
                    <a:pt x="56" y="94"/>
                  </a:cubicBezTo>
                  <a:cubicBezTo>
                    <a:pt x="45" y="75"/>
                    <a:pt x="51" y="52"/>
                    <a:pt x="39" y="33"/>
                  </a:cubicBezTo>
                  <a:cubicBezTo>
                    <a:pt x="39" y="22"/>
                    <a:pt x="35" y="11"/>
                    <a:pt x="26" y="0"/>
                  </a:cubicBezTo>
                  <a:cubicBezTo>
                    <a:pt x="15" y="27"/>
                    <a:pt x="2" y="51"/>
                    <a:pt x="4" y="79"/>
                  </a:cubicBezTo>
                  <a:cubicBezTo>
                    <a:pt x="0" y="102"/>
                    <a:pt x="3" y="124"/>
                    <a:pt x="4" y="146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1997478F-204D-4696-A52D-33A53CA77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4422775"/>
              <a:ext cx="15875" cy="30163"/>
            </a:xfrm>
            <a:custGeom>
              <a:avLst/>
              <a:gdLst>
                <a:gd name="T0" fmla="*/ 1 w 4"/>
                <a:gd name="T1" fmla="*/ 3 h 8"/>
                <a:gd name="T2" fmla="*/ 1 w 4"/>
                <a:gd name="T3" fmla="*/ 8 h 8"/>
                <a:gd name="T4" fmla="*/ 4 w 4"/>
                <a:gd name="T5" fmla="*/ 4 h 8"/>
                <a:gd name="T6" fmla="*/ 3 w 4"/>
                <a:gd name="T7" fmla="*/ 0 h 8"/>
                <a:gd name="T8" fmla="*/ 1 w 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0" y="5"/>
                    <a:pt x="1" y="6"/>
                    <a:pt x="1" y="8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F23862E2-B509-43CD-8219-888516B2B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367" y="1266719"/>
            <a:ext cx="1403688" cy="1565031"/>
          </a:xfrm>
          <a:prstGeom prst="rect">
            <a:avLst/>
          </a:prstGeom>
        </p:spPr>
      </p:pic>
      <p:grpSp>
        <p:nvGrpSpPr>
          <p:cNvPr id="2960" name="Grupo 2959">
            <a:extLst>
              <a:ext uri="{FF2B5EF4-FFF2-40B4-BE49-F238E27FC236}">
                <a16:creationId xmlns:a16="http://schemas.microsoft.com/office/drawing/2014/main" id="{4BF8844B-2544-4AB7-A9B6-7DAF25C2823E}"/>
              </a:ext>
            </a:extLst>
          </p:cNvPr>
          <p:cNvGrpSpPr/>
          <p:nvPr/>
        </p:nvGrpSpPr>
        <p:grpSpPr>
          <a:xfrm rot="16200000">
            <a:off x="7814904" y="3871441"/>
            <a:ext cx="1404937" cy="624233"/>
            <a:chOff x="12069763" y="5135922"/>
            <a:chExt cx="1404937" cy="624233"/>
          </a:xfrm>
        </p:grpSpPr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1F8E4F29-C958-4012-8D68-300A8E1EB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75" y="5135922"/>
              <a:ext cx="1231900" cy="533302"/>
            </a:xfrm>
            <a:custGeom>
              <a:avLst/>
              <a:gdLst>
                <a:gd name="T0" fmla="*/ 1782 w 2792"/>
                <a:gd name="T1" fmla="*/ 60 h 1055"/>
                <a:gd name="T2" fmla="*/ 1937 w 2792"/>
                <a:gd name="T3" fmla="*/ 141 h 1055"/>
                <a:gd name="T4" fmla="*/ 2098 w 2792"/>
                <a:gd name="T5" fmla="*/ 185 h 1055"/>
                <a:gd name="T6" fmla="*/ 1783 w 2792"/>
                <a:gd name="T7" fmla="*/ 329 h 1055"/>
                <a:gd name="T8" fmla="*/ 1710 w 2792"/>
                <a:gd name="T9" fmla="*/ 526 h 1055"/>
                <a:gd name="T10" fmla="*/ 2207 w 2792"/>
                <a:gd name="T11" fmla="*/ 494 h 1055"/>
                <a:gd name="T12" fmla="*/ 2324 w 2792"/>
                <a:gd name="T13" fmla="*/ 358 h 1055"/>
                <a:gd name="T14" fmla="*/ 2406 w 2792"/>
                <a:gd name="T15" fmla="*/ 318 h 1055"/>
                <a:gd name="T16" fmla="*/ 2395 w 2792"/>
                <a:gd name="T17" fmla="*/ 407 h 1055"/>
                <a:gd name="T18" fmla="*/ 2361 w 2792"/>
                <a:gd name="T19" fmla="*/ 371 h 1055"/>
                <a:gd name="T20" fmla="*/ 2366 w 2792"/>
                <a:gd name="T21" fmla="*/ 381 h 1055"/>
                <a:gd name="T22" fmla="*/ 2403 w 2792"/>
                <a:gd name="T23" fmla="*/ 388 h 1055"/>
                <a:gd name="T24" fmla="*/ 2354 w 2792"/>
                <a:gd name="T25" fmla="*/ 340 h 1055"/>
                <a:gd name="T26" fmla="*/ 2305 w 2792"/>
                <a:gd name="T27" fmla="*/ 433 h 1055"/>
                <a:gd name="T28" fmla="*/ 2501 w 2792"/>
                <a:gd name="T29" fmla="*/ 525 h 1055"/>
                <a:gd name="T30" fmla="*/ 2202 w 2792"/>
                <a:gd name="T31" fmla="*/ 527 h 1055"/>
                <a:gd name="T32" fmla="*/ 2764 w 2792"/>
                <a:gd name="T33" fmla="*/ 572 h 1055"/>
                <a:gd name="T34" fmla="*/ 2453 w 2792"/>
                <a:gd name="T35" fmla="*/ 603 h 1055"/>
                <a:gd name="T36" fmla="*/ 2112 w 2792"/>
                <a:gd name="T37" fmla="*/ 505 h 1055"/>
                <a:gd name="T38" fmla="*/ 1687 w 2792"/>
                <a:gd name="T39" fmla="*/ 568 h 1055"/>
                <a:gd name="T40" fmla="*/ 1792 w 2792"/>
                <a:gd name="T41" fmla="*/ 558 h 1055"/>
                <a:gd name="T42" fmla="*/ 2035 w 2792"/>
                <a:gd name="T43" fmla="*/ 610 h 1055"/>
                <a:gd name="T44" fmla="*/ 2301 w 2792"/>
                <a:gd name="T45" fmla="*/ 787 h 1055"/>
                <a:gd name="T46" fmla="*/ 2028 w 2792"/>
                <a:gd name="T47" fmla="*/ 621 h 1055"/>
                <a:gd name="T48" fmla="*/ 2139 w 2792"/>
                <a:gd name="T49" fmla="*/ 901 h 1055"/>
                <a:gd name="T50" fmla="*/ 1799 w 2792"/>
                <a:gd name="T51" fmla="*/ 910 h 1055"/>
                <a:gd name="T52" fmla="*/ 1990 w 2792"/>
                <a:gd name="T53" fmla="*/ 621 h 1055"/>
                <a:gd name="T54" fmla="*/ 1476 w 2792"/>
                <a:gd name="T55" fmla="*/ 710 h 1055"/>
                <a:gd name="T56" fmla="*/ 1026 w 2792"/>
                <a:gd name="T57" fmla="*/ 892 h 1055"/>
                <a:gd name="T58" fmla="*/ 1379 w 2792"/>
                <a:gd name="T59" fmla="*/ 893 h 1055"/>
                <a:gd name="T60" fmla="*/ 1594 w 2792"/>
                <a:gd name="T61" fmla="*/ 882 h 1055"/>
                <a:gd name="T62" fmla="*/ 1118 w 2792"/>
                <a:gd name="T63" fmla="*/ 941 h 1055"/>
                <a:gd name="T64" fmla="*/ 682 w 2792"/>
                <a:gd name="T65" fmla="*/ 655 h 1055"/>
                <a:gd name="T66" fmla="*/ 132 w 2792"/>
                <a:gd name="T67" fmla="*/ 663 h 1055"/>
                <a:gd name="T68" fmla="*/ 90 w 2792"/>
                <a:gd name="T69" fmla="*/ 776 h 1055"/>
                <a:gd name="T70" fmla="*/ 121 w 2792"/>
                <a:gd name="T71" fmla="*/ 551 h 1055"/>
                <a:gd name="T72" fmla="*/ 695 w 2792"/>
                <a:gd name="T73" fmla="*/ 596 h 1055"/>
                <a:gd name="T74" fmla="*/ 896 w 2792"/>
                <a:gd name="T75" fmla="*/ 804 h 1055"/>
                <a:gd name="T76" fmla="*/ 1199 w 2792"/>
                <a:gd name="T77" fmla="*/ 676 h 1055"/>
                <a:gd name="T78" fmla="*/ 1273 w 2792"/>
                <a:gd name="T79" fmla="*/ 529 h 1055"/>
                <a:gd name="T80" fmla="*/ 1427 w 2792"/>
                <a:gd name="T81" fmla="*/ 580 h 1055"/>
                <a:gd name="T82" fmla="*/ 1294 w 2792"/>
                <a:gd name="T83" fmla="*/ 661 h 1055"/>
                <a:gd name="T84" fmla="*/ 1346 w 2792"/>
                <a:gd name="T85" fmla="*/ 604 h 1055"/>
                <a:gd name="T86" fmla="*/ 1306 w 2792"/>
                <a:gd name="T87" fmla="*/ 616 h 1055"/>
                <a:gd name="T88" fmla="*/ 1365 w 2792"/>
                <a:gd name="T89" fmla="*/ 659 h 1055"/>
                <a:gd name="T90" fmla="*/ 1355 w 2792"/>
                <a:gd name="T91" fmla="*/ 536 h 1055"/>
                <a:gd name="T92" fmla="*/ 1248 w 2792"/>
                <a:gd name="T93" fmla="*/ 595 h 1055"/>
                <a:gd name="T94" fmla="*/ 1005 w 2792"/>
                <a:gd name="T95" fmla="*/ 847 h 1055"/>
                <a:gd name="T96" fmla="*/ 1519 w 2792"/>
                <a:gd name="T97" fmla="*/ 630 h 1055"/>
                <a:gd name="T98" fmla="*/ 1865 w 2792"/>
                <a:gd name="T99" fmla="*/ 244 h 1055"/>
                <a:gd name="T100" fmla="*/ 1920 w 2792"/>
                <a:gd name="T101" fmla="*/ 88 h 1055"/>
                <a:gd name="T102" fmla="*/ 1846 w 2792"/>
                <a:gd name="T103" fmla="*/ 22 h 1055"/>
                <a:gd name="T104" fmla="*/ 1806 w 2792"/>
                <a:gd name="T105" fmla="*/ 120 h 1055"/>
                <a:gd name="T106" fmla="*/ 2014 w 2792"/>
                <a:gd name="T107" fmla="*/ 637 h 1055"/>
                <a:gd name="T108" fmla="*/ 1923 w 2792"/>
                <a:gd name="T109" fmla="*/ 682 h 1055"/>
                <a:gd name="T110" fmla="*/ 1868 w 2792"/>
                <a:gd name="T111" fmla="*/ 1015 h 1055"/>
                <a:gd name="T112" fmla="*/ 2131 w 2792"/>
                <a:gd name="T113" fmla="*/ 84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2" h="1055">
                  <a:moveTo>
                    <a:pt x="1806" y="120"/>
                  </a:moveTo>
                  <a:cubicBezTo>
                    <a:pt x="1783" y="110"/>
                    <a:pt x="1773" y="86"/>
                    <a:pt x="1782" y="60"/>
                  </a:cubicBezTo>
                  <a:cubicBezTo>
                    <a:pt x="1797" y="16"/>
                    <a:pt x="1855" y="0"/>
                    <a:pt x="1897" y="30"/>
                  </a:cubicBezTo>
                  <a:cubicBezTo>
                    <a:pt x="1935" y="58"/>
                    <a:pt x="1946" y="98"/>
                    <a:pt x="1937" y="141"/>
                  </a:cubicBezTo>
                  <a:cubicBezTo>
                    <a:pt x="1931" y="169"/>
                    <a:pt x="1917" y="194"/>
                    <a:pt x="1907" y="221"/>
                  </a:cubicBezTo>
                  <a:cubicBezTo>
                    <a:pt x="1966" y="194"/>
                    <a:pt x="2031" y="181"/>
                    <a:pt x="2098" y="185"/>
                  </a:cubicBezTo>
                  <a:cubicBezTo>
                    <a:pt x="2023" y="189"/>
                    <a:pt x="1949" y="201"/>
                    <a:pt x="1885" y="244"/>
                  </a:cubicBezTo>
                  <a:cubicBezTo>
                    <a:pt x="1849" y="269"/>
                    <a:pt x="1811" y="296"/>
                    <a:pt x="1783" y="329"/>
                  </a:cubicBezTo>
                  <a:cubicBezTo>
                    <a:pt x="1714" y="410"/>
                    <a:pt x="1650" y="496"/>
                    <a:pt x="1588" y="582"/>
                  </a:cubicBezTo>
                  <a:cubicBezTo>
                    <a:pt x="1629" y="563"/>
                    <a:pt x="1668" y="543"/>
                    <a:pt x="1710" y="526"/>
                  </a:cubicBezTo>
                  <a:cubicBezTo>
                    <a:pt x="1834" y="477"/>
                    <a:pt x="1962" y="469"/>
                    <a:pt x="2093" y="484"/>
                  </a:cubicBezTo>
                  <a:cubicBezTo>
                    <a:pt x="2131" y="488"/>
                    <a:pt x="2169" y="492"/>
                    <a:pt x="2207" y="494"/>
                  </a:cubicBezTo>
                  <a:cubicBezTo>
                    <a:pt x="2241" y="496"/>
                    <a:pt x="2267" y="480"/>
                    <a:pt x="2282" y="449"/>
                  </a:cubicBezTo>
                  <a:cubicBezTo>
                    <a:pt x="2297" y="419"/>
                    <a:pt x="2309" y="388"/>
                    <a:pt x="2324" y="358"/>
                  </a:cubicBezTo>
                  <a:cubicBezTo>
                    <a:pt x="2332" y="343"/>
                    <a:pt x="2343" y="329"/>
                    <a:pt x="2355" y="318"/>
                  </a:cubicBezTo>
                  <a:cubicBezTo>
                    <a:pt x="2370" y="306"/>
                    <a:pt x="2389" y="306"/>
                    <a:pt x="2406" y="318"/>
                  </a:cubicBezTo>
                  <a:cubicBezTo>
                    <a:pt x="2425" y="331"/>
                    <a:pt x="2431" y="350"/>
                    <a:pt x="2427" y="373"/>
                  </a:cubicBezTo>
                  <a:cubicBezTo>
                    <a:pt x="2424" y="391"/>
                    <a:pt x="2413" y="404"/>
                    <a:pt x="2395" y="407"/>
                  </a:cubicBezTo>
                  <a:cubicBezTo>
                    <a:pt x="2385" y="408"/>
                    <a:pt x="2371" y="403"/>
                    <a:pt x="2362" y="396"/>
                  </a:cubicBezTo>
                  <a:cubicBezTo>
                    <a:pt x="2358" y="392"/>
                    <a:pt x="2358" y="378"/>
                    <a:pt x="2361" y="371"/>
                  </a:cubicBezTo>
                  <a:cubicBezTo>
                    <a:pt x="2363" y="365"/>
                    <a:pt x="2373" y="362"/>
                    <a:pt x="2381" y="362"/>
                  </a:cubicBezTo>
                  <a:cubicBezTo>
                    <a:pt x="2376" y="368"/>
                    <a:pt x="2368" y="374"/>
                    <a:pt x="2366" y="381"/>
                  </a:cubicBezTo>
                  <a:cubicBezTo>
                    <a:pt x="2365" y="385"/>
                    <a:pt x="2374" y="395"/>
                    <a:pt x="2379" y="396"/>
                  </a:cubicBezTo>
                  <a:cubicBezTo>
                    <a:pt x="2387" y="396"/>
                    <a:pt x="2397" y="393"/>
                    <a:pt x="2403" y="388"/>
                  </a:cubicBezTo>
                  <a:cubicBezTo>
                    <a:pt x="2416" y="376"/>
                    <a:pt x="2415" y="354"/>
                    <a:pt x="2402" y="341"/>
                  </a:cubicBezTo>
                  <a:cubicBezTo>
                    <a:pt x="2388" y="327"/>
                    <a:pt x="2366" y="326"/>
                    <a:pt x="2354" y="340"/>
                  </a:cubicBezTo>
                  <a:cubicBezTo>
                    <a:pt x="2344" y="350"/>
                    <a:pt x="2337" y="363"/>
                    <a:pt x="2331" y="375"/>
                  </a:cubicBezTo>
                  <a:cubicBezTo>
                    <a:pt x="2322" y="394"/>
                    <a:pt x="2314" y="414"/>
                    <a:pt x="2305" y="433"/>
                  </a:cubicBezTo>
                  <a:cubicBezTo>
                    <a:pt x="2291" y="465"/>
                    <a:pt x="2271" y="493"/>
                    <a:pt x="2233" y="501"/>
                  </a:cubicBezTo>
                  <a:cubicBezTo>
                    <a:pt x="2277" y="521"/>
                    <a:pt x="2427" y="534"/>
                    <a:pt x="2501" y="525"/>
                  </a:cubicBezTo>
                  <a:cubicBezTo>
                    <a:pt x="2394" y="553"/>
                    <a:pt x="2289" y="523"/>
                    <a:pt x="2182" y="517"/>
                  </a:cubicBezTo>
                  <a:cubicBezTo>
                    <a:pt x="2189" y="520"/>
                    <a:pt x="2196" y="524"/>
                    <a:pt x="2202" y="527"/>
                  </a:cubicBezTo>
                  <a:cubicBezTo>
                    <a:pt x="2326" y="588"/>
                    <a:pt x="2458" y="604"/>
                    <a:pt x="2594" y="592"/>
                  </a:cubicBezTo>
                  <a:cubicBezTo>
                    <a:pt x="2651" y="587"/>
                    <a:pt x="2707" y="578"/>
                    <a:pt x="2764" y="572"/>
                  </a:cubicBezTo>
                  <a:cubicBezTo>
                    <a:pt x="2773" y="571"/>
                    <a:pt x="2783" y="571"/>
                    <a:pt x="2792" y="571"/>
                  </a:cubicBezTo>
                  <a:cubicBezTo>
                    <a:pt x="2679" y="588"/>
                    <a:pt x="2567" y="610"/>
                    <a:pt x="2453" y="603"/>
                  </a:cubicBezTo>
                  <a:cubicBezTo>
                    <a:pt x="2348" y="597"/>
                    <a:pt x="2250" y="568"/>
                    <a:pt x="2157" y="519"/>
                  </a:cubicBezTo>
                  <a:cubicBezTo>
                    <a:pt x="2143" y="512"/>
                    <a:pt x="2128" y="506"/>
                    <a:pt x="2112" y="505"/>
                  </a:cubicBezTo>
                  <a:cubicBezTo>
                    <a:pt x="1973" y="489"/>
                    <a:pt x="1837" y="502"/>
                    <a:pt x="1707" y="559"/>
                  </a:cubicBezTo>
                  <a:cubicBezTo>
                    <a:pt x="1700" y="562"/>
                    <a:pt x="1694" y="565"/>
                    <a:pt x="1687" y="568"/>
                  </a:cubicBezTo>
                  <a:cubicBezTo>
                    <a:pt x="1686" y="569"/>
                    <a:pt x="1684" y="570"/>
                    <a:pt x="1681" y="572"/>
                  </a:cubicBezTo>
                  <a:cubicBezTo>
                    <a:pt x="1719" y="567"/>
                    <a:pt x="1756" y="560"/>
                    <a:pt x="1792" y="558"/>
                  </a:cubicBezTo>
                  <a:cubicBezTo>
                    <a:pt x="1869" y="554"/>
                    <a:pt x="1941" y="570"/>
                    <a:pt x="2009" y="609"/>
                  </a:cubicBezTo>
                  <a:cubicBezTo>
                    <a:pt x="2015" y="613"/>
                    <a:pt x="2026" y="612"/>
                    <a:pt x="2035" y="610"/>
                  </a:cubicBezTo>
                  <a:cubicBezTo>
                    <a:pt x="2110" y="592"/>
                    <a:pt x="2181" y="597"/>
                    <a:pt x="2242" y="649"/>
                  </a:cubicBezTo>
                  <a:cubicBezTo>
                    <a:pt x="2284" y="684"/>
                    <a:pt x="2304" y="731"/>
                    <a:pt x="2301" y="787"/>
                  </a:cubicBezTo>
                  <a:cubicBezTo>
                    <a:pt x="2298" y="717"/>
                    <a:pt x="2267" y="664"/>
                    <a:pt x="2206" y="632"/>
                  </a:cubicBezTo>
                  <a:cubicBezTo>
                    <a:pt x="2150" y="602"/>
                    <a:pt x="2091" y="602"/>
                    <a:pt x="2028" y="621"/>
                  </a:cubicBezTo>
                  <a:cubicBezTo>
                    <a:pt x="2038" y="629"/>
                    <a:pt x="2044" y="635"/>
                    <a:pt x="2051" y="641"/>
                  </a:cubicBezTo>
                  <a:cubicBezTo>
                    <a:pt x="2128" y="711"/>
                    <a:pt x="2164" y="796"/>
                    <a:pt x="2139" y="901"/>
                  </a:cubicBezTo>
                  <a:cubicBezTo>
                    <a:pt x="2118" y="990"/>
                    <a:pt x="2038" y="1055"/>
                    <a:pt x="1953" y="1055"/>
                  </a:cubicBezTo>
                  <a:cubicBezTo>
                    <a:pt x="1870" y="1054"/>
                    <a:pt x="1804" y="993"/>
                    <a:pt x="1799" y="910"/>
                  </a:cubicBezTo>
                  <a:cubicBezTo>
                    <a:pt x="1793" y="826"/>
                    <a:pt x="1829" y="760"/>
                    <a:pt x="1886" y="705"/>
                  </a:cubicBezTo>
                  <a:cubicBezTo>
                    <a:pt x="1918" y="674"/>
                    <a:pt x="1955" y="649"/>
                    <a:pt x="1990" y="621"/>
                  </a:cubicBezTo>
                  <a:cubicBezTo>
                    <a:pt x="1957" y="601"/>
                    <a:pt x="1918" y="588"/>
                    <a:pt x="1876" y="583"/>
                  </a:cubicBezTo>
                  <a:cubicBezTo>
                    <a:pt x="1724" y="564"/>
                    <a:pt x="1589" y="608"/>
                    <a:pt x="1476" y="710"/>
                  </a:cubicBezTo>
                  <a:cubicBezTo>
                    <a:pt x="1375" y="802"/>
                    <a:pt x="1262" y="865"/>
                    <a:pt x="1126" y="884"/>
                  </a:cubicBezTo>
                  <a:cubicBezTo>
                    <a:pt x="1094" y="889"/>
                    <a:pt x="1061" y="889"/>
                    <a:pt x="1026" y="892"/>
                  </a:cubicBezTo>
                  <a:cubicBezTo>
                    <a:pt x="1061" y="907"/>
                    <a:pt x="1096" y="914"/>
                    <a:pt x="1132" y="918"/>
                  </a:cubicBezTo>
                  <a:cubicBezTo>
                    <a:pt x="1216" y="928"/>
                    <a:pt x="1298" y="909"/>
                    <a:pt x="1379" y="893"/>
                  </a:cubicBezTo>
                  <a:cubicBezTo>
                    <a:pt x="1430" y="883"/>
                    <a:pt x="1481" y="876"/>
                    <a:pt x="1531" y="871"/>
                  </a:cubicBezTo>
                  <a:cubicBezTo>
                    <a:pt x="1552" y="869"/>
                    <a:pt x="1573" y="876"/>
                    <a:pt x="1594" y="882"/>
                  </a:cubicBezTo>
                  <a:cubicBezTo>
                    <a:pt x="1506" y="864"/>
                    <a:pt x="1426" y="897"/>
                    <a:pt x="1344" y="916"/>
                  </a:cubicBezTo>
                  <a:cubicBezTo>
                    <a:pt x="1270" y="934"/>
                    <a:pt x="1195" y="948"/>
                    <a:pt x="1118" y="941"/>
                  </a:cubicBezTo>
                  <a:cubicBezTo>
                    <a:pt x="1023" y="931"/>
                    <a:pt x="940" y="891"/>
                    <a:pt x="864" y="834"/>
                  </a:cubicBezTo>
                  <a:cubicBezTo>
                    <a:pt x="795" y="782"/>
                    <a:pt x="740" y="717"/>
                    <a:pt x="682" y="655"/>
                  </a:cubicBezTo>
                  <a:cubicBezTo>
                    <a:pt x="646" y="616"/>
                    <a:pt x="608" y="580"/>
                    <a:pt x="561" y="554"/>
                  </a:cubicBezTo>
                  <a:cubicBezTo>
                    <a:pt x="420" y="477"/>
                    <a:pt x="210" y="530"/>
                    <a:pt x="132" y="663"/>
                  </a:cubicBezTo>
                  <a:cubicBezTo>
                    <a:pt x="122" y="680"/>
                    <a:pt x="114" y="699"/>
                    <a:pt x="107" y="718"/>
                  </a:cubicBezTo>
                  <a:cubicBezTo>
                    <a:pt x="101" y="736"/>
                    <a:pt x="96" y="755"/>
                    <a:pt x="90" y="776"/>
                  </a:cubicBezTo>
                  <a:cubicBezTo>
                    <a:pt x="61" y="770"/>
                    <a:pt x="31" y="764"/>
                    <a:pt x="0" y="758"/>
                  </a:cubicBezTo>
                  <a:cubicBezTo>
                    <a:pt x="20" y="675"/>
                    <a:pt x="57" y="605"/>
                    <a:pt x="121" y="551"/>
                  </a:cubicBezTo>
                  <a:cubicBezTo>
                    <a:pt x="198" y="486"/>
                    <a:pt x="289" y="463"/>
                    <a:pt x="387" y="458"/>
                  </a:cubicBezTo>
                  <a:cubicBezTo>
                    <a:pt x="513" y="451"/>
                    <a:pt x="613" y="504"/>
                    <a:pt x="695" y="596"/>
                  </a:cubicBezTo>
                  <a:cubicBezTo>
                    <a:pt x="730" y="634"/>
                    <a:pt x="761" y="675"/>
                    <a:pt x="796" y="712"/>
                  </a:cubicBezTo>
                  <a:cubicBezTo>
                    <a:pt x="827" y="745"/>
                    <a:pt x="861" y="776"/>
                    <a:pt x="896" y="804"/>
                  </a:cubicBezTo>
                  <a:cubicBezTo>
                    <a:pt x="954" y="851"/>
                    <a:pt x="1017" y="846"/>
                    <a:pt x="1079" y="812"/>
                  </a:cubicBezTo>
                  <a:cubicBezTo>
                    <a:pt x="1136" y="782"/>
                    <a:pt x="1176" y="736"/>
                    <a:pt x="1199" y="676"/>
                  </a:cubicBezTo>
                  <a:cubicBezTo>
                    <a:pt x="1212" y="643"/>
                    <a:pt x="1224" y="609"/>
                    <a:pt x="1239" y="577"/>
                  </a:cubicBezTo>
                  <a:cubicBezTo>
                    <a:pt x="1247" y="560"/>
                    <a:pt x="1259" y="543"/>
                    <a:pt x="1273" y="529"/>
                  </a:cubicBezTo>
                  <a:cubicBezTo>
                    <a:pt x="1297" y="505"/>
                    <a:pt x="1326" y="490"/>
                    <a:pt x="1362" y="503"/>
                  </a:cubicBezTo>
                  <a:cubicBezTo>
                    <a:pt x="1398" y="515"/>
                    <a:pt x="1419" y="544"/>
                    <a:pt x="1427" y="580"/>
                  </a:cubicBezTo>
                  <a:cubicBezTo>
                    <a:pt x="1437" y="626"/>
                    <a:pt x="1414" y="665"/>
                    <a:pt x="1371" y="683"/>
                  </a:cubicBezTo>
                  <a:cubicBezTo>
                    <a:pt x="1342" y="694"/>
                    <a:pt x="1313" y="686"/>
                    <a:pt x="1294" y="661"/>
                  </a:cubicBezTo>
                  <a:cubicBezTo>
                    <a:pt x="1278" y="641"/>
                    <a:pt x="1284" y="609"/>
                    <a:pt x="1305" y="594"/>
                  </a:cubicBezTo>
                  <a:cubicBezTo>
                    <a:pt x="1321" y="584"/>
                    <a:pt x="1334" y="587"/>
                    <a:pt x="1346" y="604"/>
                  </a:cubicBezTo>
                  <a:cubicBezTo>
                    <a:pt x="1341" y="603"/>
                    <a:pt x="1336" y="601"/>
                    <a:pt x="1332" y="602"/>
                  </a:cubicBezTo>
                  <a:cubicBezTo>
                    <a:pt x="1323" y="606"/>
                    <a:pt x="1310" y="609"/>
                    <a:pt x="1306" y="616"/>
                  </a:cubicBezTo>
                  <a:cubicBezTo>
                    <a:pt x="1302" y="624"/>
                    <a:pt x="1303" y="638"/>
                    <a:pt x="1308" y="646"/>
                  </a:cubicBezTo>
                  <a:cubicBezTo>
                    <a:pt x="1319" y="667"/>
                    <a:pt x="1344" y="671"/>
                    <a:pt x="1365" y="659"/>
                  </a:cubicBezTo>
                  <a:cubicBezTo>
                    <a:pt x="1388" y="645"/>
                    <a:pt x="1399" y="623"/>
                    <a:pt x="1398" y="597"/>
                  </a:cubicBezTo>
                  <a:cubicBezTo>
                    <a:pt x="1396" y="569"/>
                    <a:pt x="1382" y="547"/>
                    <a:pt x="1355" y="536"/>
                  </a:cubicBezTo>
                  <a:cubicBezTo>
                    <a:pt x="1328" y="525"/>
                    <a:pt x="1301" y="526"/>
                    <a:pt x="1279" y="547"/>
                  </a:cubicBezTo>
                  <a:cubicBezTo>
                    <a:pt x="1266" y="560"/>
                    <a:pt x="1256" y="578"/>
                    <a:pt x="1248" y="595"/>
                  </a:cubicBezTo>
                  <a:cubicBezTo>
                    <a:pt x="1230" y="632"/>
                    <a:pt x="1218" y="672"/>
                    <a:pt x="1198" y="708"/>
                  </a:cubicBezTo>
                  <a:cubicBezTo>
                    <a:pt x="1156" y="784"/>
                    <a:pt x="1093" y="835"/>
                    <a:pt x="1005" y="847"/>
                  </a:cubicBezTo>
                  <a:cubicBezTo>
                    <a:pt x="1027" y="857"/>
                    <a:pt x="1080" y="858"/>
                    <a:pt x="1125" y="852"/>
                  </a:cubicBezTo>
                  <a:cubicBezTo>
                    <a:pt x="1287" y="831"/>
                    <a:pt x="1416" y="751"/>
                    <a:pt x="1519" y="630"/>
                  </a:cubicBezTo>
                  <a:cubicBezTo>
                    <a:pt x="1581" y="557"/>
                    <a:pt x="1638" y="480"/>
                    <a:pt x="1697" y="406"/>
                  </a:cubicBezTo>
                  <a:cubicBezTo>
                    <a:pt x="1746" y="344"/>
                    <a:pt x="1800" y="289"/>
                    <a:pt x="1865" y="244"/>
                  </a:cubicBezTo>
                  <a:cubicBezTo>
                    <a:pt x="1911" y="211"/>
                    <a:pt x="1935" y="164"/>
                    <a:pt x="1931" y="106"/>
                  </a:cubicBezTo>
                  <a:cubicBezTo>
                    <a:pt x="1930" y="100"/>
                    <a:pt x="1924" y="94"/>
                    <a:pt x="1920" y="88"/>
                  </a:cubicBezTo>
                  <a:cubicBezTo>
                    <a:pt x="1920" y="82"/>
                    <a:pt x="1923" y="76"/>
                    <a:pt x="1921" y="71"/>
                  </a:cubicBezTo>
                  <a:cubicBezTo>
                    <a:pt x="1910" y="41"/>
                    <a:pt x="1878" y="21"/>
                    <a:pt x="1846" y="22"/>
                  </a:cubicBezTo>
                  <a:cubicBezTo>
                    <a:pt x="1819" y="22"/>
                    <a:pt x="1796" y="37"/>
                    <a:pt x="1788" y="60"/>
                  </a:cubicBezTo>
                  <a:cubicBezTo>
                    <a:pt x="1778" y="84"/>
                    <a:pt x="1787" y="104"/>
                    <a:pt x="1806" y="120"/>
                  </a:cubicBezTo>
                  <a:close/>
                  <a:moveTo>
                    <a:pt x="2131" y="844"/>
                  </a:moveTo>
                  <a:cubicBezTo>
                    <a:pt x="2127" y="755"/>
                    <a:pt x="2087" y="687"/>
                    <a:pt x="2014" y="637"/>
                  </a:cubicBezTo>
                  <a:cubicBezTo>
                    <a:pt x="2009" y="633"/>
                    <a:pt x="1998" y="633"/>
                    <a:pt x="1993" y="636"/>
                  </a:cubicBezTo>
                  <a:cubicBezTo>
                    <a:pt x="1969" y="650"/>
                    <a:pt x="1944" y="664"/>
                    <a:pt x="1923" y="682"/>
                  </a:cubicBezTo>
                  <a:cubicBezTo>
                    <a:pt x="1864" y="732"/>
                    <a:pt x="1818" y="791"/>
                    <a:pt x="1809" y="870"/>
                  </a:cubicBezTo>
                  <a:cubicBezTo>
                    <a:pt x="1803" y="928"/>
                    <a:pt x="1820" y="980"/>
                    <a:pt x="1868" y="1015"/>
                  </a:cubicBezTo>
                  <a:cubicBezTo>
                    <a:pt x="1917" y="1050"/>
                    <a:pt x="1971" y="1050"/>
                    <a:pt x="2023" y="1023"/>
                  </a:cubicBezTo>
                  <a:cubicBezTo>
                    <a:pt x="2096" y="986"/>
                    <a:pt x="2127" y="923"/>
                    <a:pt x="2131" y="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44" name="Freeform 52">
              <a:extLst>
                <a:ext uri="{FF2B5EF4-FFF2-40B4-BE49-F238E27FC236}">
                  <a16:creationId xmlns:a16="http://schemas.microsoft.com/office/drawing/2014/main" id="{CEDCA3D1-9666-4409-9FE0-B45ECECB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9763" y="5294528"/>
              <a:ext cx="552450" cy="210865"/>
            </a:xfrm>
            <a:custGeom>
              <a:avLst/>
              <a:gdLst>
                <a:gd name="T0" fmla="*/ 0 w 1252"/>
                <a:gd name="T1" fmla="*/ 417 h 417"/>
                <a:gd name="T2" fmla="*/ 317 w 1252"/>
                <a:gd name="T3" fmla="*/ 115 h 417"/>
                <a:gd name="T4" fmla="*/ 807 w 1252"/>
                <a:gd name="T5" fmla="*/ 243 h 417"/>
                <a:gd name="T6" fmla="*/ 923 w 1252"/>
                <a:gd name="T7" fmla="*/ 321 h 417"/>
                <a:gd name="T8" fmla="*/ 1009 w 1252"/>
                <a:gd name="T9" fmla="*/ 350 h 417"/>
                <a:gd name="T10" fmla="*/ 1171 w 1252"/>
                <a:gd name="T11" fmla="*/ 226 h 417"/>
                <a:gd name="T12" fmla="*/ 1062 w 1252"/>
                <a:gd name="T13" fmla="*/ 58 h 417"/>
                <a:gd name="T14" fmla="*/ 938 w 1252"/>
                <a:gd name="T15" fmla="*/ 126 h 417"/>
                <a:gd name="T16" fmla="*/ 972 w 1252"/>
                <a:gd name="T17" fmla="*/ 203 h 417"/>
                <a:gd name="T18" fmla="*/ 1048 w 1252"/>
                <a:gd name="T19" fmla="*/ 172 h 417"/>
                <a:gd name="T20" fmla="*/ 1052 w 1252"/>
                <a:gd name="T21" fmla="*/ 167 h 417"/>
                <a:gd name="T22" fmla="*/ 1008 w 1252"/>
                <a:gd name="T23" fmla="*/ 236 h 417"/>
                <a:gd name="T24" fmla="*/ 896 w 1252"/>
                <a:gd name="T25" fmla="*/ 129 h 417"/>
                <a:gd name="T26" fmla="*/ 1030 w 1252"/>
                <a:gd name="T27" fmla="*/ 4 h 417"/>
                <a:gd name="T28" fmla="*/ 1205 w 1252"/>
                <a:gd name="T29" fmla="*/ 89 h 417"/>
                <a:gd name="T30" fmla="*/ 1213 w 1252"/>
                <a:gd name="T31" fmla="*/ 308 h 417"/>
                <a:gd name="T32" fmla="*/ 1045 w 1252"/>
                <a:gd name="T33" fmla="*/ 390 h 417"/>
                <a:gd name="T34" fmla="*/ 882 w 1252"/>
                <a:gd name="T35" fmla="*/ 335 h 417"/>
                <a:gd name="T36" fmla="*/ 669 w 1252"/>
                <a:gd name="T37" fmla="*/ 197 h 417"/>
                <a:gd name="T38" fmla="*/ 245 w 1252"/>
                <a:gd name="T39" fmla="*/ 159 h 417"/>
                <a:gd name="T40" fmla="*/ 22 w 1252"/>
                <a:gd name="T41" fmla="*/ 376 h 417"/>
                <a:gd name="T42" fmla="*/ 4 w 1252"/>
                <a:gd name="T43" fmla="*/ 412 h 417"/>
                <a:gd name="T44" fmla="*/ 0 w 1252"/>
                <a:gd name="T4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2" h="417">
                  <a:moveTo>
                    <a:pt x="0" y="417"/>
                  </a:moveTo>
                  <a:cubicBezTo>
                    <a:pt x="29" y="271"/>
                    <a:pt x="174" y="138"/>
                    <a:pt x="317" y="115"/>
                  </a:cubicBezTo>
                  <a:cubicBezTo>
                    <a:pt x="499" y="87"/>
                    <a:pt x="659" y="142"/>
                    <a:pt x="807" y="243"/>
                  </a:cubicBezTo>
                  <a:cubicBezTo>
                    <a:pt x="845" y="270"/>
                    <a:pt x="883" y="298"/>
                    <a:pt x="923" y="321"/>
                  </a:cubicBezTo>
                  <a:cubicBezTo>
                    <a:pt x="949" y="336"/>
                    <a:pt x="980" y="346"/>
                    <a:pt x="1009" y="350"/>
                  </a:cubicBezTo>
                  <a:cubicBezTo>
                    <a:pt x="1082" y="361"/>
                    <a:pt x="1158" y="300"/>
                    <a:pt x="1171" y="226"/>
                  </a:cubicBezTo>
                  <a:cubicBezTo>
                    <a:pt x="1184" y="150"/>
                    <a:pt x="1136" y="76"/>
                    <a:pt x="1062" y="58"/>
                  </a:cubicBezTo>
                  <a:cubicBezTo>
                    <a:pt x="1001" y="43"/>
                    <a:pt x="949" y="71"/>
                    <a:pt x="938" y="126"/>
                  </a:cubicBezTo>
                  <a:cubicBezTo>
                    <a:pt x="931" y="160"/>
                    <a:pt x="945" y="192"/>
                    <a:pt x="972" y="203"/>
                  </a:cubicBezTo>
                  <a:cubicBezTo>
                    <a:pt x="1000" y="214"/>
                    <a:pt x="1028" y="203"/>
                    <a:pt x="1048" y="172"/>
                  </a:cubicBezTo>
                  <a:cubicBezTo>
                    <a:pt x="1049" y="171"/>
                    <a:pt x="1051" y="169"/>
                    <a:pt x="1052" y="167"/>
                  </a:cubicBezTo>
                  <a:cubicBezTo>
                    <a:pt x="1065" y="196"/>
                    <a:pt x="1043" y="230"/>
                    <a:pt x="1008" y="236"/>
                  </a:cubicBezTo>
                  <a:cubicBezTo>
                    <a:pt x="948" y="246"/>
                    <a:pt x="889" y="191"/>
                    <a:pt x="896" y="129"/>
                  </a:cubicBezTo>
                  <a:cubicBezTo>
                    <a:pt x="904" y="54"/>
                    <a:pt x="954" y="8"/>
                    <a:pt x="1030" y="4"/>
                  </a:cubicBezTo>
                  <a:cubicBezTo>
                    <a:pt x="1104" y="0"/>
                    <a:pt x="1166" y="22"/>
                    <a:pt x="1205" y="89"/>
                  </a:cubicBezTo>
                  <a:cubicBezTo>
                    <a:pt x="1246" y="160"/>
                    <a:pt x="1252" y="234"/>
                    <a:pt x="1213" y="308"/>
                  </a:cubicBezTo>
                  <a:cubicBezTo>
                    <a:pt x="1177" y="374"/>
                    <a:pt x="1115" y="392"/>
                    <a:pt x="1045" y="390"/>
                  </a:cubicBezTo>
                  <a:cubicBezTo>
                    <a:pt x="985" y="388"/>
                    <a:pt x="932" y="367"/>
                    <a:pt x="882" y="335"/>
                  </a:cubicBezTo>
                  <a:cubicBezTo>
                    <a:pt x="812" y="289"/>
                    <a:pt x="743" y="238"/>
                    <a:pt x="669" y="197"/>
                  </a:cubicBezTo>
                  <a:cubicBezTo>
                    <a:pt x="535" y="123"/>
                    <a:pt x="392" y="108"/>
                    <a:pt x="245" y="159"/>
                  </a:cubicBezTo>
                  <a:cubicBezTo>
                    <a:pt x="137" y="196"/>
                    <a:pt x="70" y="277"/>
                    <a:pt x="22" y="376"/>
                  </a:cubicBezTo>
                  <a:cubicBezTo>
                    <a:pt x="16" y="388"/>
                    <a:pt x="10" y="400"/>
                    <a:pt x="4" y="412"/>
                  </a:cubicBezTo>
                  <a:cubicBezTo>
                    <a:pt x="3" y="413"/>
                    <a:pt x="2" y="414"/>
                    <a:pt x="0" y="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45" name="Freeform 53">
              <a:extLst>
                <a:ext uri="{FF2B5EF4-FFF2-40B4-BE49-F238E27FC236}">
                  <a16:creationId xmlns:a16="http://schemas.microsoft.com/office/drawing/2014/main" id="{9AB1022D-A2C1-44EE-9D48-39E2BAC7D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0575" y="5410282"/>
              <a:ext cx="300037" cy="349873"/>
            </a:xfrm>
            <a:custGeom>
              <a:avLst/>
              <a:gdLst>
                <a:gd name="T0" fmla="*/ 550 w 680"/>
                <a:gd name="T1" fmla="*/ 532 h 692"/>
                <a:gd name="T2" fmla="*/ 483 w 680"/>
                <a:gd name="T3" fmla="*/ 522 h 692"/>
                <a:gd name="T4" fmla="*/ 537 w 680"/>
                <a:gd name="T5" fmla="*/ 416 h 692"/>
                <a:gd name="T6" fmla="*/ 612 w 680"/>
                <a:gd name="T7" fmla="*/ 433 h 692"/>
                <a:gd name="T8" fmla="*/ 643 w 680"/>
                <a:gd name="T9" fmla="*/ 606 h 692"/>
                <a:gd name="T10" fmla="*/ 575 w 680"/>
                <a:gd name="T11" fmla="*/ 666 h 692"/>
                <a:gd name="T12" fmla="*/ 428 w 680"/>
                <a:gd name="T13" fmla="*/ 631 h 692"/>
                <a:gd name="T14" fmla="*/ 386 w 680"/>
                <a:gd name="T15" fmla="*/ 517 h 692"/>
                <a:gd name="T16" fmla="*/ 381 w 680"/>
                <a:gd name="T17" fmla="*/ 317 h 692"/>
                <a:gd name="T18" fmla="*/ 218 w 680"/>
                <a:gd name="T19" fmla="*/ 49 h 692"/>
                <a:gd name="T20" fmla="*/ 35 w 680"/>
                <a:gd name="T21" fmla="*/ 17 h 692"/>
                <a:gd name="T22" fmla="*/ 0 w 680"/>
                <a:gd name="T23" fmla="*/ 20 h 692"/>
                <a:gd name="T24" fmla="*/ 143 w 680"/>
                <a:gd name="T25" fmla="*/ 9 h 692"/>
                <a:gd name="T26" fmla="*/ 354 w 680"/>
                <a:gd name="T27" fmla="*/ 173 h 692"/>
                <a:gd name="T28" fmla="*/ 408 w 680"/>
                <a:gd name="T29" fmla="*/ 426 h 692"/>
                <a:gd name="T30" fmla="*/ 411 w 680"/>
                <a:gd name="T31" fmla="*/ 534 h 692"/>
                <a:gd name="T32" fmla="*/ 547 w 680"/>
                <a:gd name="T33" fmla="*/ 627 h 692"/>
                <a:gd name="T34" fmla="*/ 599 w 680"/>
                <a:gd name="T35" fmla="*/ 468 h 692"/>
                <a:gd name="T36" fmla="*/ 520 w 680"/>
                <a:gd name="T37" fmla="*/ 453 h 692"/>
                <a:gd name="T38" fmla="*/ 496 w 680"/>
                <a:gd name="T39" fmla="*/ 499 h 692"/>
                <a:gd name="T40" fmla="*/ 537 w 680"/>
                <a:gd name="T41" fmla="*/ 531 h 692"/>
                <a:gd name="T42" fmla="*/ 550 w 680"/>
                <a:gd name="T43" fmla="*/ 53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0" h="692">
                  <a:moveTo>
                    <a:pt x="550" y="532"/>
                  </a:moveTo>
                  <a:cubicBezTo>
                    <a:pt x="521" y="552"/>
                    <a:pt x="498" y="547"/>
                    <a:pt x="483" y="522"/>
                  </a:cubicBezTo>
                  <a:cubicBezTo>
                    <a:pt x="458" y="478"/>
                    <a:pt x="483" y="428"/>
                    <a:pt x="537" y="416"/>
                  </a:cubicBezTo>
                  <a:cubicBezTo>
                    <a:pt x="564" y="410"/>
                    <a:pt x="590" y="415"/>
                    <a:pt x="612" y="433"/>
                  </a:cubicBezTo>
                  <a:cubicBezTo>
                    <a:pt x="667" y="475"/>
                    <a:pt x="680" y="548"/>
                    <a:pt x="643" y="606"/>
                  </a:cubicBezTo>
                  <a:cubicBezTo>
                    <a:pt x="626" y="633"/>
                    <a:pt x="603" y="653"/>
                    <a:pt x="575" y="666"/>
                  </a:cubicBezTo>
                  <a:cubicBezTo>
                    <a:pt x="520" y="692"/>
                    <a:pt x="466" y="679"/>
                    <a:pt x="428" y="631"/>
                  </a:cubicBezTo>
                  <a:cubicBezTo>
                    <a:pt x="402" y="598"/>
                    <a:pt x="387" y="559"/>
                    <a:pt x="386" y="517"/>
                  </a:cubicBezTo>
                  <a:cubicBezTo>
                    <a:pt x="384" y="450"/>
                    <a:pt x="388" y="383"/>
                    <a:pt x="381" y="317"/>
                  </a:cubicBezTo>
                  <a:cubicBezTo>
                    <a:pt x="370" y="203"/>
                    <a:pt x="317" y="111"/>
                    <a:pt x="218" y="49"/>
                  </a:cubicBezTo>
                  <a:cubicBezTo>
                    <a:pt x="162" y="13"/>
                    <a:pt x="99" y="10"/>
                    <a:pt x="35" y="17"/>
                  </a:cubicBezTo>
                  <a:cubicBezTo>
                    <a:pt x="23" y="18"/>
                    <a:pt x="12" y="20"/>
                    <a:pt x="0" y="20"/>
                  </a:cubicBezTo>
                  <a:cubicBezTo>
                    <a:pt x="46" y="3"/>
                    <a:pt x="94" y="0"/>
                    <a:pt x="143" y="9"/>
                  </a:cubicBezTo>
                  <a:cubicBezTo>
                    <a:pt x="243" y="26"/>
                    <a:pt x="308" y="88"/>
                    <a:pt x="354" y="173"/>
                  </a:cubicBezTo>
                  <a:cubicBezTo>
                    <a:pt x="397" y="252"/>
                    <a:pt x="410" y="337"/>
                    <a:pt x="408" y="426"/>
                  </a:cubicBezTo>
                  <a:cubicBezTo>
                    <a:pt x="408" y="462"/>
                    <a:pt x="406" y="498"/>
                    <a:pt x="411" y="534"/>
                  </a:cubicBezTo>
                  <a:cubicBezTo>
                    <a:pt x="420" y="604"/>
                    <a:pt x="481" y="644"/>
                    <a:pt x="547" y="627"/>
                  </a:cubicBezTo>
                  <a:cubicBezTo>
                    <a:pt x="615" y="608"/>
                    <a:pt x="644" y="522"/>
                    <a:pt x="599" y="468"/>
                  </a:cubicBezTo>
                  <a:cubicBezTo>
                    <a:pt x="579" y="443"/>
                    <a:pt x="548" y="437"/>
                    <a:pt x="520" y="453"/>
                  </a:cubicBezTo>
                  <a:cubicBezTo>
                    <a:pt x="502" y="463"/>
                    <a:pt x="492" y="482"/>
                    <a:pt x="496" y="499"/>
                  </a:cubicBezTo>
                  <a:cubicBezTo>
                    <a:pt x="500" y="517"/>
                    <a:pt x="515" y="529"/>
                    <a:pt x="537" y="531"/>
                  </a:cubicBezTo>
                  <a:cubicBezTo>
                    <a:pt x="540" y="531"/>
                    <a:pt x="543" y="531"/>
                    <a:pt x="550" y="5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46" name="Freeform 54">
              <a:extLst>
                <a:ext uri="{FF2B5EF4-FFF2-40B4-BE49-F238E27FC236}">
                  <a16:creationId xmlns:a16="http://schemas.microsoft.com/office/drawing/2014/main" id="{3088F7E9-EF2A-44BE-AD8E-C9B1D7AF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0563" y="5417598"/>
              <a:ext cx="84137" cy="83876"/>
            </a:xfrm>
            <a:custGeom>
              <a:avLst/>
              <a:gdLst>
                <a:gd name="T0" fmla="*/ 9 w 189"/>
                <a:gd name="T1" fmla="*/ 30 h 166"/>
                <a:gd name="T2" fmla="*/ 114 w 189"/>
                <a:gd name="T3" fmla="*/ 125 h 166"/>
                <a:gd name="T4" fmla="*/ 12 w 189"/>
                <a:gd name="T5" fmla="*/ 30 h 166"/>
                <a:gd name="T6" fmla="*/ 149 w 189"/>
                <a:gd name="T7" fmla="*/ 74 h 166"/>
                <a:gd name="T8" fmla="*/ 189 w 189"/>
                <a:gd name="T9" fmla="*/ 166 h 166"/>
                <a:gd name="T10" fmla="*/ 81 w 189"/>
                <a:gd name="T11" fmla="*/ 156 h 166"/>
                <a:gd name="T12" fmla="*/ 22 w 189"/>
                <a:gd name="T13" fmla="*/ 111 h 166"/>
                <a:gd name="T14" fmla="*/ 2 w 189"/>
                <a:gd name="T15" fmla="*/ 35 h 166"/>
                <a:gd name="T16" fmla="*/ 9 w 189"/>
                <a:gd name="T17" fmla="*/ 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66">
                  <a:moveTo>
                    <a:pt x="9" y="30"/>
                  </a:moveTo>
                  <a:cubicBezTo>
                    <a:pt x="44" y="61"/>
                    <a:pt x="79" y="93"/>
                    <a:pt x="114" y="125"/>
                  </a:cubicBezTo>
                  <a:cubicBezTo>
                    <a:pt x="83" y="90"/>
                    <a:pt x="63" y="45"/>
                    <a:pt x="12" y="30"/>
                  </a:cubicBezTo>
                  <a:cubicBezTo>
                    <a:pt x="69" y="0"/>
                    <a:pt x="125" y="19"/>
                    <a:pt x="149" y="74"/>
                  </a:cubicBezTo>
                  <a:cubicBezTo>
                    <a:pt x="163" y="105"/>
                    <a:pt x="176" y="136"/>
                    <a:pt x="189" y="166"/>
                  </a:cubicBezTo>
                  <a:cubicBezTo>
                    <a:pt x="155" y="163"/>
                    <a:pt x="118" y="161"/>
                    <a:pt x="81" y="156"/>
                  </a:cubicBezTo>
                  <a:cubicBezTo>
                    <a:pt x="53" y="153"/>
                    <a:pt x="33" y="137"/>
                    <a:pt x="22" y="111"/>
                  </a:cubicBezTo>
                  <a:cubicBezTo>
                    <a:pt x="12" y="87"/>
                    <a:pt x="0" y="63"/>
                    <a:pt x="2" y="35"/>
                  </a:cubicBezTo>
                  <a:cubicBezTo>
                    <a:pt x="4" y="33"/>
                    <a:pt x="7" y="32"/>
                    <a:pt x="9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47" name="Freeform 55">
              <a:extLst>
                <a:ext uri="{FF2B5EF4-FFF2-40B4-BE49-F238E27FC236}">
                  <a16:creationId xmlns:a16="http://schemas.microsoft.com/office/drawing/2014/main" id="{DBBD5A4C-FA3D-48A5-8363-3CD20086FD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03188" y="5578294"/>
              <a:ext cx="61912" cy="50952"/>
            </a:xfrm>
            <a:custGeom>
              <a:avLst/>
              <a:gdLst>
                <a:gd name="T0" fmla="*/ 142 w 142"/>
                <a:gd name="T1" fmla="*/ 83 h 101"/>
                <a:gd name="T2" fmla="*/ 72 w 142"/>
                <a:gd name="T3" fmla="*/ 97 h 101"/>
                <a:gd name="T4" fmla="*/ 0 w 142"/>
                <a:gd name="T5" fmla="*/ 39 h 101"/>
                <a:gd name="T6" fmla="*/ 6 w 142"/>
                <a:gd name="T7" fmla="*/ 26 h 101"/>
                <a:gd name="T8" fmla="*/ 98 w 142"/>
                <a:gd name="T9" fmla="*/ 31 h 101"/>
                <a:gd name="T10" fmla="*/ 142 w 142"/>
                <a:gd name="T11" fmla="*/ 83 h 101"/>
                <a:gd name="T12" fmla="*/ 15 w 142"/>
                <a:gd name="T13" fmla="*/ 27 h 101"/>
                <a:gd name="T14" fmla="*/ 12 w 142"/>
                <a:gd name="T15" fmla="*/ 33 h 101"/>
                <a:gd name="T16" fmla="*/ 77 w 142"/>
                <a:gd name="T17" fmla="*/ 67 h 101"/>
                <a:gd name="T18" fmla="*/ 79 w 142"/>
                <a:gd name="T19" fmla="*/ 62 h 101"/>
                <a:gd name="T20" fmla="*/ 15 w 142"/>
                <a:gd name="T21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1">
                  <a:moveTo>
                    <a:pt x="142" y="83"/>
                  </a:moveTo>
                  <a:cubicBezTo>
                    <a:pt x="118" y="87"/>
                    <a:pt x="95" y="93"/>
                    <a:pt x="72" y="97"/>
                  </a:cubicBezTo>
                  <a:cubicBezTo>
                    <a:pt x="44" y="101"/>
                    <a:pt x="2" y="67"/>
                    <a:pt x="0" y="39"/>
                  </a:cubicBezTo>
                  <a:cubicBezTo>
                    <a:pt x="0" y="35"/>
                    <a:pt x="3" y="29"/>
                    <a:pt x="6" y="26"/>
                  </a:cubicBezTo>
                  <a:cubicBezTo>
                    <a:pt x="34" y="0"/>
                    <a:pt x="74" y="2"/>
                    <a:pt x="98" y="31"/>
                  </a:cubicBezTo>
                  <a:cubicBezTo>
                    <a:pt x="113" y="48"/>
                    <a:pt x="127" y="65"/>
                    <a:pt x="142" y="83"/>
                  </a:cubicBezTo>
                  <a:close/>
                  <a:moveTo>
                    <a:pt x="15" y="27"/>
                  </a:moveTo>
                  <a:cubicBezTo>
                    <a:pt x="14" y="29"/>
                    <a:pt x="13" y="31"/>
                    <a:pt x="12" y="33"/>
                  </a:cubicBezTo>
                  <a:cubicBezTo>
                    <a:pt x="33" y="44"/>
                    <a:pt x="55" y="55"/>
                    <a:pt x="77" y="67"/>
                  </a:cubicBezTo>
                  <a:cubicBezTo>
                    <a:pt x="78" y="65"/>
                    <a:pt x="78" y="63"/>
                    <a:pt x="79" y="62"/>
                  </a:cubicBezTo>
                  <a:cubicBezTo>
                    <a:pt x="58" y="50"/>
                    <a:pt x="36" y="39"/>
                    <a:pt x="15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48" name="Freeform 56">
              <a:extLst>
                <a:ext uri="{FF2B5EF4-FFF2-40B4-BE49-F238E27FC236}">
                  <a16:creationId xmlns:a16="http://schemas.microsoft.com/office/drawing/2014/main" id="{3BCC6197-365D-467E-BD74-757955CE2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1438" y="5524206"/>
              <a:ext cx="55562" cy="54611"/>
            </a:xfrm>
            <a:custGeom>
              <a:avLst/>
              <a:gdLst>
                <a:gd name="T0" fmla="*/ 15 w 129"/>
                <a:gd name="T1" fmla="*/ 85 h 108"/>
                <a:gd name="T2" fmla="*/ 6 w 129"/>
                <a:gd name="T3" fmla="*/ 76 h 108"/>
                <a:gd name="T4" fmla="*/ 50 w 129"/>
                <a:gd name="T5" fmla="*/ 9 h 108"/>
                <a:gd name="T6" fmla="*/ 129 w 129"/>
                <a:gd name="T7" fmla="*/ 0 h 108"/>
                <a:gd name="T8" fmla="*/ 103 w 129"/>
                <a:gd name="T9" fmla="*/ 63 h 108"/>
                <a:gd name="T10" fmla="*/ 13 w 129"/>
                <a:gd name="T11" fmla="*/ 93 h 108"/>
                <a:gd name="T12" fmla="*/ 14 w 129"/>
                <a:gd name="T13" fmla="*/ 84 h 108"/>
                <a:gd name="T14" fmla="*/ 76 w 129"/>
                <a:gd name="T15" fmla="*/ 45 h 108"/>
                <a:gd name="T16" fmla="*/ 22 w 129"/>
                <a:gd name="T17" fmla="*/ 69 h 108"/>
                <a:gd name="T18" fmla="*/ 15 w 129"/>
                <a:gd name="T19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08">
                  <a:moveTo>
                    <a:pt x="15" y="85"/>
                  </a:moveTo>
                  <a:cubicBezTo>
                    <a:pt x="12" y="82"/>
                    <a:pt x="6" y="79"/>
                    <a:pt x="6" y="76"/>
                  </a:cubicBezTo>
                  <a:cubicBezTo>
                    <a:pt x="0" y="49"/>
                    <a:pt x="23" y="14"/>
                    <a:pt x="50" y="9"/>
                  </a:cubicBezTo>
                  <a:cubicBezTo>
                    <a:pt x="76" y="5"/>
                    <a:pt x="103" y="3"/>
                    <a:pt x="129" y="0"/>
                  </a:cubicBezTo>
                  <a:cubicBezTo>
                    <a:pt x="120" y="21"/>
                    <a:pt x="112" y="42"/>
                    <a:pt x="103" y="63"/>
                  </a:cubicBezTo>
                  <a:cubicBezTo>
                    <a:pt x="90" y="91"/>
                    <a:pt x="40" y="108"/>
                    <a:pt x="13" y="93"/>
                  </a:cubicBezTo>
                  <a:cubicBezTo>
                    <a:pt x="12" y="93"/>
                    <a:pt x="14" y="87"/>
                    <a:pt x="14" y="84"/>
                  </a:cubicBezTo>
                  <a:cubicBezTo>
                    <a:pt x="35" y="71"/>
                    <a:pt x="56" y="58"/>
                    <a:pt x="76" y="45"/>
                  </a:cubicBezTo>
                  <a:cubicBezTo>
                    <a:pt x="57" y="51"/>
                    <a:pt x="39" y="59"/>
                    <a:pt x="22" y="69"/>
                  </a:cubicBezTo>
                  <a:cubicBezTo>
                    <a:pt x="18" y="72"/>
                    <a:pt x="17" y="79"/>
                    <a:pt x="15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49" name="Freeform 57">
              <a:extLst>
                <a:ext uri="{FF2B5EF4-FFF2-40B4-BE49-F238E27FC236}">
                  <a16:creationId xmlns:a16="http://schemas.microsoft.com/office/drawing/2014/main" id="{89324F18-EC3C-4719-BEB8-2C656F2D3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74650" y="5225808"/>
              <a:ext cx="63500" cy="52259"/>
            </a:xfrm>
            <a:custGeom>
              <a:avLst/>
              <a:gdLst>
                <a:gd name="T0" fmla="*/ 142 w 142"/>
                <a:gd name="T1" fmla="*/ 84 h 103"/>
                <a:gd name="T2" fmla="*/ 73 w 142"/>
                <a:gd name="T3" fmla="*/ 98 h 103"/>
                <a:gd name="T4" fmla="*/ 0 w 142"/>
                <a:gd name="T5" fmla="*/ 41 h 103"/>
                <a:gd name="T6" fmla="*/ 9 w 142"/>
                <a:gd name="T7" fmla="*/ 25 h 103"/>
                <a:gd name="T8" fmla="*/ 101 w 142"/>
                <a:gd name="T9" fmla="*/ 35 h 103"/>
                <a:gd name="T10" fmla="*/ 142 w 142"/>
                <a:gd name="T11" fmla="*/ 84 h 103"/>
                <a:gd name="T12" fmla="*/ 76 w 142"/>
                <a:gd name="T13" fmla="*/ 68 h 103"/>
                <a:gd name="T14" fmla="*/ 80 w 142"/>
                <a:gd name="T15" fmla="*/ 63 h 103"/>
                <a:gd name="T16" fmla="*/ 14 w 142"/>
                <a:gd name="T17" fmla="*/ 29 h 103"/>
                <a:gd name="T18" fmla="*/ 11 w 142"/>
                <a:gd name="T19" fmla="*/ 34 h 103"/>
                <a:gd name="T20" fmla="*/ 76 w 142"/>
                <a:gd name="T21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3">
                  <a:moveTo>
                    <a:pt x="142" y="84"/>
                  </a:moveTo>
                  <a:cubicBezTo>
                    <a:pt x="118" y="89"/>
                    <a:pt x="96" y="94"/>
                    <a:pt x="73" y="98"/>
                  </a:cubicBezTo>
                  <a:cubicBezTo>
                    <a:pt x="45" y="103"/>
                    <a:pt x="2" y="69"/>
                    <a:pt x="0" y="41"/>
                  </a:cubicBezTo>
                  <a:cubicBezTo>
                    <a:pt x="0" y="36"/>
                    <a:pt x="5" y="29"/>
                    <a:pt x="9" y="25"/>
                  </a:cubicBezTo>
                  <a:cubicBezTo>
                    <a:pt x="41" y="0"/>
                    <a:pt x="75" y="4"/>
                    <a:pt x="101" y="35"/>
                  </a:cubicBezTo>
                  <a:cubicBezTo>
                    <a:pt x="114" y="51"/>
                    <a:pt x="128" y="67"/>
                    <a:pt x="142" y="84"/>
                  </a:cubicBezTo>
                  <a:close/>
                  <a:moveTo>
                    <a:pt x="76" y="68"/>
                  </a:moveTo>
                  <a:cubicBezTo>
                    <a:pt x="77" y="66"/>
                    <a:pt x="79" y="65"/>
                    <a:pt x="80" y="63"/>
                  </a:cubicBezTo>
                  <a:cubicBezTo>
                    <a:pt x="58" y="52"/>
                    <a:pt x="36" y="40"/>
                    <a:pt x="14" y="29"/>
                  </a:cubicBezTo>
                  <a:cubicBezTo>
                    <a:pt x="13" y="31"/>
                    <a:pt x="12" y="32"/>
                    <a:pt x="11" y="34"/>
                  </a:cubicBezTo>
                  <a:cubicBezTo>
                    <a:pt x="33" y="45"/>
                    <a:pt x="55" y="56"/>
                    <a:pt x="76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0" name="Freeform 58">
              <a:extLst>
                <a:ext uri="{FF2B5EF4-FFF2-40B4-BE49-F238E27FC236}">
                  <a16:creationId xmlns:a16="http://schemas.microsoft.com/office/drawing/2014/main" id="{D18BB654-3CF1-4113-B22B-F1B217954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8013" y="5428572"/>
              <a:ext cx="46037" cy="63756"/>
            </a:xfrm>
            <a:custGeom>
              <a:avLst/>
              <a:gdLst>
                <a:gd name="T0" fmla="*/ 20 w 102"/>
                <a:gd name="T1" fmla="*/ 0 h 126"/>
                <a:gd name="T2" fmla="*/ 61 w 102"/>
                <a:gd name="T3" fmla="*/ 77 h 126"/>
                <a:gd name="T4" fmla="*/ 65 w 102"/>
                <a:gd name="T5" fmla="*/ 75 h 126"/>
                <a:gd name="T6" fmla="*/ 31 w 102"/>
                <a:gd name="T7" fmla="*/ 4 h 126"/>
                <a:gd name="T8" fmla="*/ 99 w 102"/>
                <a:gd name="T9" fmla="*/ 67 h 126"/>
                <a:gd name="T10" fmla="*/ 102 w 102"/>
                <a:gd name="T11" fmla="*/ 126 h 126"/>
                <a:gd name="T12" fmla="*/ 39 w 102"/>
                <a:gd name="T13" fmla="*/ 97 h 126"/>
                <a:gd name="T14" fmla="*/ 20 w 102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26">
                  <a:moveTo>
                    <a:pt x="20" y="0"/>
                  </a:moveTo>
                  <a:cubicBezTo>
                    <a:pt x="35" y="29"/>
                    <a:pt x="48" y="53"/>
                    <a:pt x="61" y="77"/>
                  </a:cubicBezTo>
                  <a:cubicBezTo>
                    <a:pt x="62" y="77"/>
                    <a:pt x="64" y="76"/>
                    <a:pt x="65" y="75"/>
                  </a:cubicBezTo>
                  <a:cubicBezTo>
                    <a:pt x="53" y="51"/>
                    <a:pt x="42" y="27"/>
                    <a:pt x="31" y="4"/>
                  </a:cubicBezTo>
                  <a:cubicBezTo>
                    <a:pt x="73" y="2"/>
                    <a:pt x="97" y="24"/>
                    <a:pt x="99" y="67"/>
                  </a:cubicBezTo>
                  <a:cubicBezTo>
                    <a:pt x="99" y="86"/>
                    <a:pt x="101" y="106"/>
                    <a:pt x="102" y="126"/>
                  </a:cubicBezTo>
                  <a:cubicBezTo>
                    <a:pt x="81" y="116"/>
                    <a:pt x="60" y="108"/>
                    <a:pt x="39" y="97"/>
                  </a:cubicBezTo>
                  <a:cubicBezTo>
                    <a:pt x="9" y="82"/>
                    <a:pt x="0" y="43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1" name="Freeform 59">
              <a:extLst>
                <a:ext uri="{FF2B5EF4-FFF2-40B4-BE49-F238E27FC236}">
                  <a16:creationId xmlns:a16="http://schemas.microsoft.com/office/drawing/2014/main" id="{58AC03EF-1435-4257-B2B9-1D5C3A429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3413" y="5361942"/>
              <a:ext cx="47625" cy="61143"/>
            </a:xfrm>
            <a:custGeom>
              <a:avLst/>
              <a:gdLst>
                <a:gd name="T0" fmla="*/ 108 w 108"/>
                <a:gd name="T1" fmla="*/ 0 h 121"/>
                <a:gd name="T2" fmla="*/ 103 w 108"/>
                <a:gd name="T3" fmla="*/ 58 h 121"/>
                <a:gd name="T4" fmla="*/ 18 w 108"/>
                <a:gd name="T5" fmla="*/ 105 h 121"/>
                <a:gd name="T6" fmla="*/ 12 w 108"/>
                <a:gd name="T7" fmla="*/ 97 h 121"/>
                <a:gd name="T8" fmla="*/ 42 w 108"/>
                <a:gd name="T9" fmla="*/ 24 h 121"/>
                <a:gd name="T10" fmla="*/ 108 w 108"/>
                <a:gd name="T11" fmla="*/ 0 h 121"/>
                <a:gd name="T12" fmla="*/ 31 w 108"/>
                <a:gd name="T13" fmla="*/ 97 h 121"/>
                <a:gd name="T14" fmla="*/ 36 w 108"/>
                <a:gd name="T15" fmla="*/ 100 h 121"/>
                <a:gd name="T16" fmla="*/ 64 w 108"/>
                <a:gd name="T17" fmla="*/ 52 h 121"/>
                <a:gd name="T18" fmla="*/ 59 w 108"/>
                <a:gd name="T19" fmla="*/ 49 h 121"/>
                <a:gd name="T20" fmla="*/ 31 w 108"/>
                <a:gd name="T21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21">
                  <a:moveTo>
                    <a:pt x="108" y="0"/>
                  </a:moveTo>
                  <a:cubicBezTo>
                    <a:pt x="106" y="20"/>
                    <a:pt x="105" y="39"/>
                    <a:pt x="103" y="58"/>
                  </a:cubicBezTo>
                  <a:cubicBezTo>
                    <a:pt x="100" y="91"/>
                    <a:pt x="47" y="121"/>
                    <a:pt x="18" y="105"/>
                  </a:cubicBezTo>
                  <a:cubicBezTo>
                    <a:pt x="15" y="104"/>
                    <a:pt x="13" y="100"/>
                    <a:pt x="12" y="97"/>
                  </a:cubicBezTo>
                  <a:cubicBezTo>
                    <a:pt x="0" y="69"/>
                    <a:pt x="13" y="36"/>
                    <a:pt x="42" y="24"/>
                  </a:cubicBezTo>
                  <a:cubicBezTo>
                    <a:pt x="63" y="15"/>
                    <a:pt x="85" y="8"/>
                    <a:pt x="108" y="0"/>
                  </a:cubicBezTo>
                  <a:close/>
                  <a:moveTo>
                    <a:pt x="31" y="97"/>
                  </a:moveTo>
                  <a:cubicBezTo>
                    <a:pt x="32" y="98"/>
                    <a:pt x="34" y="99"/>
                    <a:pt x="36" y="100"/>
                  </a:cubicBezTo>
                  <a:cubicBezTo>
                    <a:pt x="45" y="84"/>
                    <a:pt x="55" y="68"/>
                    <a:pt x="64" y="52"/>
                  </a:cubicBezTo>
                  <a:cubicBezTo>
                    <a:pt x="62" y="51"/>
                    <a:pt x="61" y="50"/>
                    <a:pt x="59" y="49"/>
                  </a:cubicBezTo>
                  <a:cubicBezTo>
                    <a:pt x="50" y="65"/>
                    <a:pt x="40" y="81"/>
                    <a:pt x="31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2" name="Freeform 60">
              <a:extLst>
                <a:ext uri="{FF2B5EF4-FFF2-40B4-BE49-F238E27FC236}">
                  <a16:creationId xmlns:a16="http://schemas.microsoft.com/office/drawing/2014/main" id="{0791FD13-F2F6-4336-9C39-BF3C53962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6063" y="5242531"/>
              <a:ext cx="39687" cy="55656"/>
            </a:xfrm>
            <a:custGeom>
              <a:avLst/>
              <a:gdLst>
                <a:gd name="T0" fmla="*/ 20 w 92"/>
                <a:gd name="T1" fmla="*/ 1 h 110"/>
                <a:gd name="T2" fmla="*/ 53 w 92"/>
                <a:gd name="T3" fmla="*/ 60 h 110"/>
                <a:gd name="T4" fmla="*/ 57 w 92"/>
                <a:gd name="T5" fmla="*/ 58 h 110"/>
                <a:gd name="T6" fmla="*/ 31 w 92"/>
                <a:gd name="T7" fmla="*/ 5 h 110"/>
                <a:gd name="T8" fmla="*/ 88 w 92"/>
                <a:gd name="T9" fmla="*/ 48 h 110"/>
                <a:gd name="T10" fmla="*/ 92 w 92"/>
                <a:gd name="T11" fmla="*/ 110 h 110"/>
                <a:gd name="T12" fmla="*/ 47 w 92"/>
                <a:gd name="T13" fmla="*/ 90 h 110"/>
                <a:gd name="T14" fmla="*/ 20 w 92"/>
                <a:gd name="T15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10">
                  <a:moveTo>
                    <a:pt x="20" y="1"/>
                  </a:moveTo>
                  <a:cubicBezTo>
                    <a:pt x="32" y="22"/>
                    <a:pt x="43" y="41"/>
                    <a:pt x="53" y="60"/>
                  </a:cubicBezTo>
                  <a:cubicBezTo>
                    <a:pt x="54" y="59"/>
                    <a:pt x="55" y="59"/>
                    <a:pt x="57" y="58"/>
                  </a:cubicBezTo>
                  <a:cubicBezTo>
                    <a:pt x="48" y="40"/>
                    <a:pt x="39" y="22"/>
                    <a:pt x="31" y="5"/>
                  </a:cubicBezTo>
                  <a:cubicBezTo>
                    <a:pt x="61" y="0"/>
                    <a:pt x="85" y="17"/>
                    <a:pt x="88" y="48"/>
                  </a:cubicBezTo>
                  <a:cubicBezTo>
                    <a:pt x="90" y="69"/>
                    <a:pt x="91" y="89"/>
                    <a:pt x="92" y="110"/>
                  </a:cubicBezTo>
                  <a:cubicBezTo>
                    <a:pt x="77" y="103"/>
                    <a:pt x="62" y="96"/>
                    <a:pt x="47" y="90"/>
                  </a:cubicBezTo>
                  <a:cubicBezTo>
                    <a:pt x="11" y="74"/>
                    <a:pt x="0" y="41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3" name="Freeform 61">
              <a:extLst>
                <a:ext uri="{FF2B5EF4-FFF2-40B4-BE49-F238E27FC236}">
                  <a16:creationId xmlns:a16="http://schemas.microsoft.com/office/drawing/2014/main" id="{A83863D1-0EB6-438E-AFDD-24664E15A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8288" y="5178252"/>
              <a:ext cx="42862" cy="48601"/>
            </a:xfrm>
            <a:custGeom>
              <a:avLst/>
              <a:gdLst>
                <a:gd name="T0" fmla="*/ 54 w 99"/>
                <a:gd name="T1" fmla="*/ 43 h 96"/>
                <a:gd name="T2" fmla="*/ 19 w 99"/>
                <a:gd name="T3" fmla="*/ 96 h 96"/>
                <a:gd name="T4" fmla="*/ 34 w 99"/>
                <a:gd name="T5" fmla="*/ 23 h 96"/>
                <a:gd name="T6" fmla="*/ 94 w 99"/>
                <a:gd name="T7" fmla="*/ 0 h 96"/>
                <a:gd name="T8" fmla="*/ 29 w 99"/>
                <a:gd name="T9" fmla="*/ 94 h 96"/>
                <a:gd name="T10" fmla="*/ 58 w 99"/>
                <a:gd name="T11" fmla="*/ 45 h 96"/>
                <a:gd name="T12" fmla="*/ 54 w 99"/>
                <a:gd name="T13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6">
                  <a:moveTo>
                    <a:pt x="54" y="43"/>
                  </a:moveTo>
                  <a:cubicBezTo>
                    <a:pt x="42" y="60"/>
                    <a:pt x="31" y="77"/>
                    <a:pt x="19" y="96"/>
                  </a:cubicBezTo>
                  <a:cubicBezTo>
                    <a:pt x="0" y="67"/>
                    <a:pt x="7" y="35"/>
                    <a:pt x="34" y="23"/>
                  </a:cubicBezTo>
                  <a:cubicBezTo>
                    <a:pt x="54" y="14"/>
                    <a:pt x="74" y="8"/>
                    <a:pt x="94" y="0"/>
                  </a:cubicBezTo>
                  <a:cubicBezTo>
                    <a:pt x="99" y="70"/>
                    <a:pt x="81" y="96"/>
                    <a:pt x="29" y="94"/>
                  </a:cubicBezTo>
                  <a:cubicBezTo>
                    <a:pt x="38" y="78"/>
                    <a:pt x="48" y="61"/>
                    <a:pt x="58" y="45"/>
                  </a:cubicBezTo>
                  <a:cubicBezTo>
                    <a:pt x="56" y="44"/>
                    <a:pt x="55" y="44"/>
                    <a:pt x="54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4" name="Freeform 62">
              <a:extLst>
                <a:ext uri="{FF2B5EF4-FFF2-40B4-BE49-F238E27FC236}">
                  <a16:creationId xmlns:a16="http://schemas.microsoft.com/office/drawing/2014/main" id="{FDA727CC-5251-435B-84C6-BBCDEDE9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7975" y="5232863"/>
              <a:ext cx="38100" cy="54611"/>
            </a:xfrm>
            <a:custGeom>
              <a:avLst/>
              <a:gdLst>
                <a:gd name="T0" fmla="*/ 85 w 85"/>
                <a:gd name="T1" fmla="*/ 108 h 108"/>
                <a:gd name="T2" fmla="*/ 33 w 85"/>
                <a:gd name="T3" fmla="*/ 83 h 108"/>
                <a:gd name="T4" fmla="*/ 12 w 85"/>
                <a:gd name="T5" fmla="*/ 11 h 108"/>
                <a:gd name="T6" fmla="*/ 25 w 85"/>
                <a:gd name="T7" fmla="*/ 4 h 108"/>
                <a:gd name="T8" fmla="*/ 81 w 85"/>
                <a:gd name="T9" fmla="*/ 48 h 108"/>
                <a:gd name="T10" fmla="*/ 82 w 85"/>
                <a:gd name="T11" fmla="*/ 78 h 108"/>
                <a:gd name="T12" fmla="*/ 85 w 85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08">
                  <a:moveTo>
                    <a:pt x="85" y="108"/>
                  </a:moveTo>
                  <a:cubicBezTo>
                    <a:pt x="66" y="99"/>
                    <a:pt x="49" y="92"/>
                    <a:pt x="33" y="83"/>
                  </a:cubicBezTo>
                  <a:cubicBezTo>
                    <a:pt x="12" y="72"/>
                    <a:pt x="0" y="31"/>
                    <a:pt x="12" y="11"/>
                  </a:cubicBezTo>
                  <a:cubicBezTo>
                    <a:pt x="14" y="8"/>
                    <a:pt x="20" y="5"/>
                    <a:pt x="25" y="4"/>
                  </a:cubicBezTo>
                  <a:cubicBezTo>
                    <a:pt x="51" y="0"/>
                    <a:pt x="78" y="21"/>
                    <a:pt x="81" y="48"/>
                  </a:cubicBezTo>
                  <a:cubicBezTo>
                    <a:pt x="82" y="58"/>
                    <a:pt x="82" y="68"/>
                    <a:pt x="82" y="78"/>
                  </a:cubicBezTo>
                  <a:cubicBezTo>
                    <a:pt x="83" y="87"/>
                    <a:pt x="84" y="96"/>
                    <a:pt x="85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5" name="Freeform 63">
              <a:extLst>
                <a:ext uri="{FF2B5EF4-FFF2-40B4-BE49-F238E27FC236}">
                  <a16:creationId xmlns:a16="http://schemas.microsoft.com/office/drawing/2014/main" id="{B595FC89-AFF0-43AE-89BA-E0865F97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1788" y="5174333"/>
              <a:ext cx="36512" cy="53565"/>
            </a:xfrm>
            <a:custGeom>
              <a:avLst/>
              <a:gdLst>
                <a:gd name="T0" fmla="*/ 83 w 83"/>
                <a:gd name="T1" fmla="*/ 0 h 106"/>
                <a:gd name="T2" fmla="*/ 79 w 83"/>
                <a:gd name="T3" fmla="*/ 60 h 106"/>
                <a:gd name="T4" fmla="*/ 24 w 83"/>
                <a:gd name="T5" fmla="*/ 102 h 106"/>
                <a:gd name="T6" fmla="*/ 12 w 83"/>
                <a:gd name="T7" fmla="*/ 94 h 106"/>
                <a:gd name="T8" fmla="*/ 32 w 83"/>
                <a:gd name="T9" fmla="*/ 24 h 106"/>
                <a:gd name="T10" fmla="*/ 83 w 83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6">
                  <a:moveTo>
                    <a:pt x="83" y="0"/>
                  </a:moveTo>
                  <a:cubicBezTo>
                    <a:pt x="82" y="21"/>
                    <a:pt x="81" y="41"/>
                    <a:pt x="79" y="60"/>
                  </a:cubicBezTo>
                  <a:cubicBezTo>
                    <a:pt x="76" y="86"/>
                    <a:pt x="49" y="106"/>
                    <a:pt x="24" y="102"/>
                  </a:cubicBezTo>
                  <a:cubicBezTo>
                    <a:pt x="20" y="101"/>
                    <a:pt x="14" y="98"/>
                    <a:pt x="12" y="94"/>
                  </a:cubicBezTo>
                  <a:cubicBezTo>
                    <a:pt x="0" y="75"/>
                    <a:pt x="12" y="35"/>
                    <a:pt x="32" y="24"/>
                  </a:cubicBezTo>
                  <a:cubicBezTo>
                    <a:pt x="48" y="15"/>
                    <a:pt x="65" y="8"/>
                    <a:pt x="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6" name="Freeform 64">
              <a:extLst>
                <a:ext uri="{FF2B5EF4-FFF2-40B4-BE49-F238E27FC236}">
                  <a16:creationId xmlns:a16="http://schemas.microsoft.com/office/drawing/2014/main" id="{527095B0-17CC-420F-8A15-C958BA99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138" y="5252721"/>
              <a:ext cx="34925" cy="42330"/>
            </a:xfrm>
            <a:custGeom>
              <a:avLst/>
              <a:gdLst>
                <a:gd name="T0" fmla="*/ 0 w 79"/>
                <a:gd name="T1" fmla="*/ 0 h 84"/>
                <a:gd name="T2" fmla="*/ 45 w 79"/>
                <a:gd name="T3" fmla="*/ 13 h 84"/>
                <a:gd name="T4" fmla="*/ 70 w 79"/>
                <a:gd name="T5" fmla="*/ 32 h 84"/>
                <a:gd name="T6" fmla="*/ 66 w 79"/>
                <a:gd name="T7" fmla="*/ 78 h 84"/>
                <a:gd name="T8" fmla="*/ 12 w 79"/>
                <a:gd name="T9" fmla="*/ 52 h 84"/>
                <a:gd name="T10" fmla="*/ 6 w 79"/>
                <a:gd name="T11" fmla="*/ 27 h 84"/>
                <a:gd name="T12" fmla="*/ 0 w 79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">
                  <a:moveTo>
                    <a:pt x="0" y="0"/>
                  </a:moveTo>
                  <a:cubicBezTo>
                    <a:pt x="17" y="5"/>
                    <a:pt x="32" y="8"/>
                    <a:pt x="45" y="13"/>
                  </a:cubicBezTo>
                  <a:cubicBezTo>
                    <a:pt x="55" y="17"/>
                    <a:pt x="65" y="24"/>
                    <a:pt x="70" y="32"/>
                  </a:cubicBezTo>
                  <a:cubicBezTo>
                    <a:pt x="79" y="46"/>
                    <a:pt x="75" y="74"/>
                    <a:pt x="66" y="78"/>
                  </a:cubicBezTo>
                  <a:cubicBezTo>
                    <a:pt x="53" y="84"/>
                    <a:pt x="18" y="68"/>
                    <a:pt x="12" y="52"/>
                  </a:cubicBezTo>
                  <a:cubicBezTo>
                    <a:pt x="9" y="44"/>
                    <a:pt x="8" y="36"/>
                    <a:pt x="6" y="27"/>
                  </a:cubicBezTo>
                  <a:cubicBezTo>
                    <a:pt x="4" y="19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7" name="Freeform 65">
              <a:extLst>
                <a:ext uri="{FF2B5EF4-FFF2-40B4-BE49-F238E27FC236}">
                  <a16:creationId xmlns:a16="http://schemas.microsoft.com/office/drawing/2014/main" id="{BD536898-8A53-45BE-B119-5A6AFADE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2525" y="5273363"/>
              <a:ext cx="33337" cy="47556"/>
            </a:xfrm>
            <a:custGeom>
              <a:avLst/>
              <a:gdLst>
                <a:gd name="T0" fmla="*/ 18 w 73"/>
                <a:gd name="T1" fmla="*/ 0 h 94"/>
                <a:gd name="T2" fmla="*/ 57 w 73"/>
                <a:gd name="T3" fmla="*/ 33 h 94"/>
                <a:gd name="T4" fmla="*/ 46 w 73"/>
                <a:gd name="T5" fmla="*/ 91 h 94"/>
                <a:gd name="T6" fmla="*/ 37 w 73"/>
                <a:gd name="T7" fmla="*/ 94 h 94"/>
                <a:gd name="T8" fmla="*/ 6 w 73"/>
                <a:gd name="T9" fmla="*/ 37 h 94"/>
                <a:gd name="T10" fmla="*/ 18 w 73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4">
                  <a:moveTo>
                    <a:pt x="18" y="0"/>
                  </a:moveTo>
                  <a:cubicBezTo>
                    <a:pt x="31" y="10"/>
                    <a:pt x="45" y="20"/>
                    <a:pt x="57" y="33"/>
                  </a:cubicBezTo>
                  <a:cubicBezTo>
                    <a:pt x="73" y="51"/>
                    <a:pt x="67" y="77"/>
                    <a:pt x="46" y="91"/>
                  </a:cubicBezTo>
                  <a:cubicBezTo>
                    <a:pt x="43" y="92"/>
                    <a:pt x="39" y="94"/>
                    <a:pt x="37" y="94"/>
                  </a:cubicBezTo>
                  <a:cubicBezTo>
                    <a:pt x="15" y="87"/>
                    <a:pt x="0" y="59"/>
                    <a:pt x="6" y="37"/>
                  </a:cubicBezTo>
                  <a:cubicBezTo>
                    <a:pt x="10" y="24"/>
                    <a:pt x="15" y="11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8" name="Freeform 66">
              <a:extLst>
                <a:ext uri="{FF2B5EF4-FFF2-40B4-BE49-F238E27FC236}">
                  <a16:creationId xmlns:a16="http://schemas.microsoft.com/office/drawing/2014/main" id="{51CB4E16-2AA1-4F85-BE01-BEE25898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1100" y="5323532"/>
              <a:ext cx="30162" cy="51475"/>
            </a:xfrm>
            <a:custGeom>
              <a:avLst/>
              <a:gdLst>
                <a:gd name="T0" fmla="*/ 39 w 70"/>
                <a:gd name="T1" fmla="*/ 0 h 102"/>
                <a:gd name="T2" fmla="*/ 61 w 70"/>
                <a:gd name="T3" fmla="*/ 45 h 102"/>
                <a:gd name="T4" fmla="*/ 37 w 70"/>
                <a:gd name="T5" fmla="*/ 100 h 102"/>
                <a:gd name="T6" fmla="*/ 24 w 70"/>
                <a:gd name="T7" fmla="*/ 99 h 102"/>
                <a:gd name="T8" fmla="*/ 11 w 70"/>
                <a:gd name="T9" fmla="*/ 39 h 102"/>
                <a:gd name="T10" fmla="*/ 39 w 70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2">
                  <a:moveTo>
                    <a:pt x="39" y="0"/>
                  </a:moveTo>
                  <a:cubicBezTo>
                    <a:pt x="47" y="16"/>
                    <a:pt x="54" y="30"/>
                    <a:pt x="61" y="45"/>
                  </a:cubicBezTo>
                  <a:cubicBezTo>
                    <a:pt x="70" y="66"/>
                    <a:pt x="58" y="93"/>
                    <a:pt x="37" y="100"/>
                  </a:cubicBezTo>
                  <a:cubicBezTo>
                    <a:pt x="33" y="102"/>
                    <a:pt x="28" y="101"/>
                    <a:pt x="24" y="99"/>
                  </a:cubicBezTo>
                  <a:cubicBezTo>
                    <a:pt x="7" y="89"/>
                    <a:pt x="0" y="56"/>
                    <a:pt x="11" y="39"/>
                  </a:cubicBezTo>
                  <a:cubicBezTo>
                    <a:pt x="19" y="26"/>
                    <a:pt x="29" y="13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59" name="Freeform 67">
              <a:extLst>
                <a:ext uri="{FF2B5EF4-FFF2-40B4-BE49-F238E27FC236}">
                  <a16:creationId xmlns:a16="http://schemas.microsoft.com/office/drawing/2014/main" id="{544CB45D-3120-4717-B829-43F411916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7650" y="5517151"/>
              <a:ext cx="53975" cy="61665"/>
            </a:xfrm>
            <a:custGeom>
              <a:avLst/>
              <a:gdLst>
                <a:gd name="T0" fmla="*/ 99 w 121"/>
                <a:gd name="T1" fmla="*/ 107 h 122"/>
                <a:gd name="T2" fmla="*/ 99 w 121"/>
                <a:gd name="T3" fmla="*/ 111 h 122"/>
                <a:gd name="T4" fmla="*/ 14 w 121"/>
                <a:gd name="T5" fmla="*/ 65 h 122"/>
                <a:gd name="T6" fmla="*/ 0 w 121"/>
                <a:gd name="T7" fmla="*/ 0 h 122"/>
                <a:gd name="T8" fmla="*/ 78 w 121"/>
                <a:gd name="T9" fmla="*/ 24 h 122"/>
                <a:gd name="T10" fmla="*/ 99 w 121"/>
                <a:gd name="T11" fmla="*/ 107 h 122"/>
                <a:gd name="T12" fmla="*/ 92 w 121"/>
                <a:gd name="T13" fmla="*/ 86 h 122"/>
                <a:gd name="T14" fmla="*/ 48 w 121"/>
                <a:gd name="T15" fmla="*/ 52 h 122"/>
                <a:gd name="T16" fmla="*/ 44 w 121"/>
                <a:gd name="T17" fmla="*/ 56 h 122"/>
                <a:gd name="T18" fmla="*/ 64 w 121"/>
                <a:gd name="T19" fmla="*/ 71 h 122"/>
                <a:gd name="T20" fmla="*/ 99 w 121"/>
                <a:gd name="T21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2">
                  <a:moveTo>
                    <a:pt x="99" y="107"/>
                  </a:moveTo>
                  <a:cubicBezTo>
                    <a:pt x="99" y="108"/>
                    <a:pt x="100" y="111"/>
                    <a:pt x="99" y="111"/>
                  </a:cubicBezTo>
                  <a:cubicBezTo>
                    <a:pt x="67" y="122"/>
                    <a:pt x="22" y="97"/>
                    <a:pt x="14" y="65"/>
                  </a:cubicBezTo>
                  <a:cubicBezTo>
                    <a:pt x="9" y="44"/>
                    <a:pt x="5" y="22"/>
                    <a:pt x="0" y="0"/>
                  </a:cubicBezTo>
                  <a:cubicBezTo>
                    <a:pt x="26" y="8"/>
                    <a:pt x="53" y="14"/>
                    <a:pt x="78" y="24"/>
                  </a:cubicBezTo>
                  <a:cubicBezTo>
                    <a:pt x="109" y="36"/>
                    <a:pt x="121" y="84"/>
                    <a:pt x="99" y="107"/>
                  </a:cubicBezTo>
                  <a:cubicBezTo>
                    <a:pt x="97" y="100"/>
                    <a:pt x="97" y="91"/>
                    <a:pt x="92" y="86"/>
                  </a:cubicBezTo>
                  <a:cubicBezTo>
                    <a:pt x="78" y="74"/>
                    <a:pt x="63" y="63"/>
                    <a:pt x="48" y="52"/>
                  </a:cubicBezTo>
                  <a:cubicBezTo>
                    <a:pt x="46" y="53"/>
                    <a:pt x="45" y="55"/>
                    <a:pt x="44" y="56"/>
                  </a:cubicBezTo>
                  <a:cubicBezTo>
                    <a:pt x="51" y="61"/>
                    <a:pt x="58" y="65"/>
                    <a:pt x="64" y="71"/>
                  </a:cubicBezTo>
                  <a:cubicBezTo>
                    <a:pt x="76" y="83"/>
                    <a:pt x="87" y="95"/>
                    <a:pt x="99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582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880429A1-63E6-AEAA-0EA7-488EE0D1439F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ED2C618D-EAB4-4D48-F9F2-11F00622F54F}"/>
              </a:ext>
            </a:extLst>
          </p:cNvPr>
          <p:cNvSpPr/>
          <p:nvPr/>
        </p:nvSpPr>
        <p:spPr>
          <a:xfrm>
            <a:off x="887568" y="235735"/>
            <a:ext cx="7224490" cy="708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Diamond 5">
            <a:extLst>
              <a:ext uri="{FF2B5EF4-FFF2-40B4-BE49-F238E27FC236}">
                <a16:creationId xmlns:a16="http://schemas.microsoft.com/office/drawing/2014/main" id="{B5E77128-F841-7CD1-D047-4592A9381665}"/>
              </a:ext>
            </a:extLst>
          </p:cNvPr>
          <p:cNvSpPr/>
          <p:nvPr/>
        </p:nvSpPr>
        <p:spPr>
          <a:xfrm>
            <a:off x="3169323" y="1142976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7F832103-C0B1-D661-3518-F330BC3232B3}"/>
              </a:ext>
            </a:extLst>
          </p:cNvPr>
          <p:cNvSpPr/>
          <p:nvPr/>
        </p:nvSpPr>
        <p:spPr>
          <a:xfrm>
            <a:off x="2540262" y="1195874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Isosceles Triangle 57">
            <a:extLst>
              <a:ext uri="{FF2B5EF4-FFF2-40B4-BE49-F238E27FC236}">
                <a16:creationId xmlns:a16="http://schemas.microsoft.com/office/drawing/2014/main" id="{349D6D31-7DAF-1D8B-6DBC-0D419B652F6D}"/>
              </a:ext>
            </a:extLst>
          </p:cNvPr>
          <p:cNvSpPr/>
          <p:nvPr/>
        </p:nvSpPr>
        <p:spPr>
          <a:xfrm>
            <a:off x="3170886" y="341401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FDC0BAE-75D2-08C3-682A-786AB66CFD20}"/>
              </a:ext>
            </a:extLst>
          </p:cNvPr>
          <p:cNvSpPr/>
          <p:nvPr/>
        </p:nvSpPr>
        <p:spPr>
          <a:xfrm rot="18900010">
            <a:off x="5774572" y="276478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C9A2D302-0971-F2EA-87DC-BFCDCA6F1939}"/>
              </a:ext>
            </a:extLst>
          </p:cNvPr>
          <p:cNvSpPr/>
          <p:nvPr/>
        </p:nvSpPr>
        <p:spPr>
          <a:xfrm flipH="1">
            <a:off x="2535543" y="3505292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401DDBE2-DC0C-C752-C714-66F1463E6E63}"/>
              </a:ext>
            </a:extLst>
          </p:cNvPr>
          <p:cNvSpPr/>
          <p:nvPr/>
        </p:nvSpPr>
        <p:spPr>
          <a:xfrm>
            <a:off x="4394326" y="2755740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DFA7313C-4CD1-58A9-1ACA-E240B508B533}"/>
              </a:ext>
            </a:extLst>
          </p:cNvPr>
          <p:cNvSpPr/>
          <p:nvPr/>
        </p:nvSpPr>
        <p:spPr>
          <a:xfrm>
            <a:off x="6883049" y="272429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190A718-72A2-0FFE-99D5-06F13C927B69}"/>
              </a:ext>
            </a:extLst>
          </p:cNvPr>
          <p:cNvSpPr/>
          <p:nvPr/>
        </p:nvSpPr>
        <p:spPr>
          <a:xfrm>
            <a:off x="3798394" y="1162901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9993E0F4-27FD-4DF1-85FC-F59AAACC30CB}"/>
              </a:ext>
            </a:extLst>
          </p:cNvPr>
          <p:cNvSpPr/>
          <p:nvPr/>
        </p:nvSpPr>
        <p:spPr>
          <a:xfrm rot="5400013">
            <a:off x="4388538" y="1162902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50B9A0B5-2F85-F260-5ECE-AC14D99B5312}"/>
              </a:ext>
            </a:extLst>
          </p:cNvPr>
          <p:cNvSpPr/>
          <p:nvPr/>
        </p:nvSpPr>
        <p:spPr>
          <a:xfrm>
            <a:off x="3692726" y="348810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B341AA99-D473-491F-07B0-232A493982FA}"/>
              </a:ext>
            </a:extLst>
          </p:cNvPr>
          <p:cNvSpPr/>
          <p:nvPr/>
        </p:nvSpPr>
        <p:spPr>
          <a:xfrm rot="16200004">
            <a:off x="4979286" y="112681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ED2AD4B9-58E0-23CC-4460-A36DA237F751}"/>
              </a:ext>
            </a:extLst>
          </p:cNvPr>
          <p:cNvSpPr/>
          <p:nvPr/>
        </p:nvSpPr>
        <p:spPr>
          <a:xfrm>
            <a:off x="5641687" y="1092090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id="{0F6B9E4F-7268-96CC-8EDD-939E563DE316}"/>
              </a:ext>
            </a:extLst>
          </p:cNvPr>
          <p:cNvSpPr/>
          <p:nvPr/>
        </p:nvSpPr>
        <p:spPr>
          <a:xfrm>
            <a:off x="4364581" y="3474578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67104B7C-7602-43EF-EE57-65A3741517BE}"/>
              </a:ext>
            </a:extLst>
          </p:cNvPr>
          <p:cNvSpPr/>
          <p:nvPr/>
        </p:nvSpPr>
        <p:spPr>
          <a:xfrm rot="20700014">
            <a:off x="3188416" y="2749524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9EF8315E-75C8-8428-A45B-6AA63D6FDA51}"/>
              </a:ext>
            </a:extLst>
          </p:cNvPr>
          <p:cNvSpPr/>
          <p:nvPr/>
        </p:nvSpPr>
        <p:spPr>
          <a:xfrm>
            <a:off x="1886154" y="2682799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4FE473B8-5559-5CCF-985A-50C83A265CFB}"/>
              </a:ext>
            </a:extLst>
          </p:cNvPr>
          <p:cNvSpPr/>
          <p:nvPr/>
        </p:nvSpPr>
        <p:spPr>
          <a:xfrm>
            <a:off x="1867454" y="3483931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BE621A6D-5DE2-594C-9FD1-1B06F47BEB65}"/>
              </a:ext>
            </a:extLst>
          </p:cNvPr>
          <p:cNvSpPr/>
          <p:nvPr/>
        </p:nvSpPr>
        <p:spPr>
          <a:xfrm rot="18805987">
            <a:off x="6180298" y="117837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ectangle 130">
            <a:extLst>
              <a:ext uri="{FF2B5EF4-FFF2-40B4-BE49-F238E27FC236}">
                <a16:creationId xmlns:a16="http://schemas.microsoft.com/office/drawing/2014/main" id="{C92BB3C5-B554-B3E8-35E5-BFBEC19CEB05}"/>
              </a:ext>
            </a:extLst>
          </p:cNvPr>
          <p:cNvSpPr/>
          <p:nvPr/>
        </p:nvSpPr>
        <p:spPr>
          <a:xfrm>
            <a:off x="6784887" y="1178428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2D9CC3C7-3DC4-7394-D476-4D69DAB6A0DE}"/>
              </a:ext>
            </a:extLst>
          </p:cNvPr>
          <p:cNvSpPr/>
          <p:nvPr/>
        </p:nvSpPr>
        <p:spPr>
          <a:xfrm>
            <a:off x="5607882" y="345737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E7C717DB-6FB1-1D4D-8DF4-EF41194C2A9A}"/>
              </a:ext>
            </a:extLst>
          </p:cNvPr>
          <p:cNvSpPr/>
          <p:nvPr/>
        </p:nvSpPr>
        <p:spPr>
          <a:xfrm>
            <a:off x="4951599" y="345737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Right Triangle 17">
            <a:extLst>
              <a:ext uri="{FF2B5EF4-FFF2-40B4-BE49-F238E27FC236}">
                <a16:creationId xmlns:a16="http://schemas.microsoft.com/office/drawing/2014/main" id="{316BBA99-7559-A07A-5790-2B468D17E89E}"/>
              </a:ext>
            </a:extLst>
          </p:cNvPr>
          <p:cNvSpPr/>
          <p:nvPr/>
        </p:nvSpPr>
        <p:spPr>
          <a:xfrm>
            <a:off x="6264156" y="345737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E4DFE498-F6EA-465E-DB22-736CCDC4273F}"/>
              </a:ext>
            </a:extLst>
          </p:cNvPr>
          <p:cNvSpPr/>
          <p:nvPr/>
        </p:nvSpPr>
        <p:spPr>
          <a:xfrm>
            <a:off x="6920439" y="345737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6" name="Google Shape;6000;p67">
            <a:extLst>
              <a:ext uri="{FF2B5EF4-FFF2-40B4-BE49-F238E27FC236}">
                <a16:creationId xmlns:a16="http://schemas.microsoft.com/office/drawing/2014/main" id="{2C16A564-82C5-AF0B-1732-DEBE96BBADD2}"/>
              </a:ext>
            </a:extLst>
          </p:cNvPr>
          <p:cNvSpPr/>
          <p:nvPr/>
        </p:nvSpPr>
        <p:spPr>
          <a:xfrm>
            <a:off x="1848665" y="113294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7" name="Google Shape;6029;p67">
            <a:extLst>
              <a:ext uri="{FF2B5EF4-FFF2-40B4-BE49-F238E27FC236}">
                <a16:creationId xmlns:a16="http://schemas.microsoft.com/office/drawing/2014/main" id="{E71F6C11-D5EE-3A43-643A-1707A24AE22C}"/>
              </a:ext>
            </a:extLst>
          </p:cNvPr>
          <p:cNvGrpSpPr/>
          <p:nvPr/>
        </p:nvGrpSpPr>
        <p:grpSpPr>
          <a:xfrm>
            <a:off x="5611127" y="4088789"/>
            <a:ext cx="303114" cy="420175"/>
            <a:chOff x="7025856" y="4064928"/>
            <a:chExt cx="303114" cy="420175"/>
          </a:xfrm>
          <a:solidFill>
            <a:srgbClr val="526A19"/>
          </a:solidFill>
        </p:grpSpPr>
        <p:sp>
          <p:nvSpPr>
            <p:cNvPr id="28" name="Google Shape;6030;p67">
              <a:extLst>
                <a:ext uri="{FF2B5EF4-FFF2-40B4-BE49-F238E27FC236}">
                  <a16:creationId xmlns:a16="http://schemas.microsoft.com/office/drawing/2014/main" id="{5024D08A-A1D6-783A-4896-64FB797F9CA7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1;p67">
              <a:extLst>
                <a:ext uri="{FF2B5EF4-FFF2-40B4-BE49-F238E27FC236}">
                  <a16:creationId xmlns:a16="http://schemas.microsoft.com/office/drawing/2014/main" id="{8DF7BF43-6C4F-CDDE-BB9A-A8EA89CF0C62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6032;p67">
              <a:extLst>
                <a:ext uri="{FF2B5EF4-FFF2-40B4-BE49-F238E27FC236}">
                  <a16:creationId xmlns:a16="http://schemas.microsoft.com/office/drawing/2014/main" id="{3FE2CA2C-91DC-21E3-9E89-C256604E5DB9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033;p67">
              <a:extLst>
                <a:ext uri="{FF2B5EF4-FFF2-40B4-BE49-F238E27FC236}">
                  <a16:creationId xmlns:a16="http://schemas.microsoft.com/office/drawing/2014/main" id="{2505D322-2668-69D9-1391-A5DFFC8A7DB1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2" name="Google Shape;6066;p67">
            <a:extLst>
              <a:ext uri="{FF2B5EF4-FFF2-40B4-BE49-F238E27FC236}">
                <a16:creationId xmlns:a16="http://schemas.microsoft.com/office/drawing/2014/main" id="{9C80F404-EFA5-3AB6-14F4-80DBE2445C7F}"/>
              </a:ext>
            </a:extLst>
          </p:cNvPr>
          <p:cNvGrpSpPr/>
          <p:nvPr/>
        </p:nvGrpSpPr>
        <p:grpSpPr>
          <a:xfrm>
            <a:off x="1820619" y="1824534"/>
            <a:ext cx="483150" cy="480763"/>
            <a:chOff x="3235348" y="1800673"/>
            <a:chExt cx="483150" cy="480763"/>
          </a:xfrm>
          <a:solidFill>
            <a:srgbClr val="526A19"/>
          </a:solidFill>
        </p:grpSpPr>
        <p:sp>
          <p:nvSpPr>
            <p:cNvPr id="33" name="Google Shape;6067;p67">
              <a:extLst>
                <a:ext uri="{FF2B5EF4-FFF2-40B4-BE49-F238E27FC236}">
                  <a16:creationId xmlns:a16="http://schemas.microsoft.com/office/drawing/2014/main" id="{0F186D64-3903-B30E-177A-6E3E62370C83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068;p67">
              <a:extLst>
                <a:ext uri="{FF2B5EF4-FFF2-40B4-BE49-F238E27FC236}">
                  <a16:creationId xmlns:a16="http://schemas.microsoft.com/office/drawing/2014/main" id="{25EEEDCE-F3BF-D1A0-CAB3-804B6A74B8C1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5" name="Google Shape;5976;p67">
            <a:extLst>
              <a:ext uri="{FF2B5EF4-FFF2-40B4-BE49-F238E27FC236}">
                <a16:creationId xmlns:a16="http://schemas.microsoft.com/office/drawing/2014/main" id="{94B6C2BC-9555-C906-F20C-3336D5237947}"/>
              </a:ext>
            </a:extLst>
          </p:cNvPr>
          <p:cNvGrpSpPr/>
          <p:nvPr/>
        </p:nvGrpSpPr>
        <p:grpSpPr>
          <a:xfrm>
            <a:off x="1885185" y="4238055"/>
            <a:ext cx="371547" cy="331551"/>
            <a:chOff x="3299914" y="4214195"/>
            <a:chExt cx="371547" cy="331551"/>
          </a:xfrm>
          <a:solidFill>
            <a:srgbClr val="526A19"/>
          </a:solidFill>
        </p:grpSpPr>
        <p:sp>
          <p:nvSpPr>
            <p:cNvPr id="36" name="Google Shape;5977;p67">
              <a:extLst>
                <a:ext uri="{FF2B5EF4-FFF2-40B4-BE49-F238E27FC236}">
                  <a16:creationId xmlns:a16="http://schemas.microsoft.com/office/drawing/2014/main" id="{42244DA6-0676-361E-628F-D9F26E53DA18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5978;p67">
              <a:extLst>
                <a:ext uri="{FF2B5EF4-FFF2-40B4-BE49-F238E27FC236}">
                  <a16:creationId xmlns:a16="http://schemas.microsoft.com/office/drawing/2014/main" id="{CFD1901C-0265-7CB3-E6CB-A61DF5D701D1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5979;p67">
              <a:extLst>
                <a:ext uri="{FF2B5EF4-FFF2-40B4-BE49-F238E27FC236}">
                  <a16:creationId xmlns:a16="http://schemas.microsoft.com/office/drawing/2014/main" id="{B350700D-3260-A356-58D1-37217877029D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9" name="Google Shape;5989;p67">
            <a:extLst>
              <a:ext uri="{FF2B5EF4-FFF2-40B4-BE49-F238E27FC236}">
                <a16:creationId xmlns:a16="http://schemas.microsoft.com/office/drawing/2014/main" id="{65F01371-D159-8F8A-21C2-1A33365BD581}"/>
              </a:ext>
            </a:extLst>
          </p:cNvPr>
          <p:cNvGrpSpPr/>
          <p:nvPr/>
        </p:nvGrpSpPr>
        <p:grpSpPr>
          <a:xfrm>
            <a:off x="4909800" y="4150337"/>
            <a:ext cx="372408" cy="364370"/>
            <a:chOff x="6324529" y="4126476"/>
            <a:chExt cx="372408" cy="364370"/>
          </a:xfrm>
          <a:solidFill>
            <a:srgbClr val="526A19"/>
          </a:solidFill>
        </p:grpSpPr>
        <p:sp>
          <p:nvSpPr>
            <p:cNvPr id="40" name="Google Shape;5990;p67">
              <a:extLst>
                <a:ext uri="{FF2B5EF4-FFF2-40B4-BE49-F238E27FC236}">
                  <a16:creationId xmlns:a16="http://schemas.microsoft.com/office/drawing/2014/main" id="{636E30A2-E987-F247-F976-7EDF8C56E7BB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5991;p67">
              <a:extLst>
                <a:ext uri="{FF2B5EF4-FFF2-40B4-BE49-F238E27FC236}">
                  <a16:creationId xmlns:a16="http://schemas.microsoft.com/office/drawing/2014/main" id="{DBA75D65-2424-5031-3F0D-06C74E4E1922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5992;p67">
              <a:extLst>
                <a:ext uri="{FF2B5EF4-FFF2-40B4-BE49-F238E27FC236}">
                  <a16:creationId xmlns:a16="http://schemas.microsoft.com/office/drawing/2014/main" id="{FE93147D-9D65-7274-9B52-9F80CA40C054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3" name="Google Shape;6007;p67">
            <a:extLst>
              <a:ext uri="{FF2B5EF4-FFF2-40B4-BE49-F238E27FC236}">
                <a16:creationId xmlns:a16="http://schemas.microsoft.com/office/drawing/2014/main" id="{5BDF8783-5FB6-020A-6BFB-702DBBB5BFAF}"/>
              </a:ext>
            </a:extLst>
          </p:cNvPr>
          <p:cNvGrpSpPr/>
          <p:nvPr/>
        </p:nvGrpSpPr>
        <p:grpSpPr>
          <a:xfrm>
            <a:off x="2549442" y="4180906"/>
            <a:ext cx="352263" cy="356771"/>
            <a:chOff x="3964170" y="4157045"/>
            <a:chExt cx="352263" cy="356771"/>
          </a:xfrm>
          <a:solidFill>
            <a:srgbClr val="526A19"/>
          </a:solidFill>
        </p:grpSpPr>
        <p:sp>
          <p:nvSpPr>
            <p:cNvPr id="44" name="Google Shape;6008;p67">
              <a:extLst>
                <a:ext uri="{FF2B5EF4-FFF2-40B4-BE49-F238E27FC236}">
                  <a16:creationId xmlns:a16="http://schemas.microsoft.com/office/drawing/2014/main" id="{72FA7635-EB27-3632-45F6-7D13A31F011B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6009;p67">
              <a:extLst>
                <a:ext uri="{FF2B5EF4-FFF2-40B4-BE49-F238E27FC236}">
                  <a16:creationId xmlns:a16="http://schemas.microsoft.com/office/drawing/2014/main" id="{00328413-C344-D45A-9098-26BBBF5E40C4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6018;p67">
            <a:extLst>
              <a:ext uri="{FF2B5EF4-FFF2-40B4-BE49-F238E27FC236}">
                <a16:creationId xmlns:a16="http://schemas.microsoft.com/office/drawing/2014/main" id="{364C8E86-374B-89E5-CB63-194850AF67EF}"/>
              </a:ext>
            </a:extLst>
          </p:cNvPr>
          <p:cNvGrpSpPr/>
          <p:nvPr/>
        </p:nvGrpSpPr>
        <p:grpSpPr>
          <a:xfrm>
            <a:off x="6251198" y="4197374"/>
            <a:ext cx="365202" cy="332677"/>
            <a:chOff x="7665927" y="4173513"/>
            <a:chExt cx="365202" cy="332677"/>
          </a:xfrm>
          <a:solidFill>
            <a:srgbClr val="526A19"/>
          </a:solidFill>
        </p:grpSpPr>
        <p:sp>
          <p:nvSpPr>
            <p:cNvPr id="47" name="Google Shape;6019;p67">
              <a:extLst>
                <a:ext uri="{FF2B5EF4-FFF2-40B4-BE49-F238E27FC236}">
                  <a16:creationId xmlns:a16="http://schemas.microsoft.com/office/drawing/2014/main" id="{75DE4D03-475D-4B59-EA25-0001385245C5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0;p67">
              <a:extLst>
                <a:ext uri="{FF2B5EF4-FFF2-40B4-BE49-F238E27FC236}">
                  <a16:creationId xmlns:a16="http://schemas.microsoft.com/office/drawing/2014/main" id="{7C972937-783A-56C7-5B25-63910B9D7BB5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1;p67">
              <a:extLst>
                <a:ext uri="{FF2B5EF4-FFF2-40B4-BE49-F238E27FC236}">
                  <a16:creationId xmlns:a16="http://schemas.microsoft.com/office/drawing/2014/main" id="{ACDD7853-6973-D1E8-CCCE-2DF0ACD038E0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2;p67">
              <a:extLst>
                <a:ext uri="{FF2B5EF4-FFF2-40B4-BE49-F238E27FC236}">
                  <a16:creationId xmlns:a16="http://schemas.microsoft.com/office/drawing/2014/main" id="{D113A01B-A85E-C3E6-CE12-461CD780E588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3;p67">
              <a:extLst>
                <a:ext uri="{FF2B5EF4-FFF2-40B4-BE49-F238E27FC236}">
                  <a16:creationId xmlns:a16="http://schemas.microsoft.com/office/drawing/2014/main" id="{1D36786D-AB8F-C072-A292-CCC9CDABD3B3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024;p67">
              <a:extLst>
                <a:ext uri="{FF2B5EF4-FFF2-40B4-BE49-F238E27FC236}">
                  <a16:creationId xmlns:a16="http://schemas.microsoft.com/office/drawing/2014/main" id="{CB780762-1002-193E-5CC6-5C62C3D2BD89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025;p67">
              <a:extLst>
                <a:ext uri="{FF2B5EF4-FFF2-40B4-BE49-F238E27FC236}">
                  <a16:creationId xmlns:a16="http://schemas.microsoft.com/office/drawing/2014/main" id="{4528DF8E-1317-90B8-78AA-8DF7ECDC94EB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4" name="Google Shape;6043;p67">
            <a:extLst>
              <a:ext uri="{FF2B5EF4-FFF2-40B4-BE49-F238E27FC236}">
                <a16:creationId xmlns:a16="http://schemas.microsoft.com/office/drawing/2014/main" id="{FA8A34FD-0710-DF02-E04F-B9204367873C}"/>
              </a:ext>
            </a:extLst>
          </p:cNvPr>
          <p:cNvSpPr/>
          <p:nvPr/>
        </p:nvSpPr>
        <p:spPr>
          <a:xfrm>
            <a:off x="3143373" y="418156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5" name="Google Shape;6052;p67">
            <a:extLst>
              <a:ext uri="{FF2B5EF4-FFF2-40B4-BE49-F238E27FC236}">
                <a16:creationId xmlns:a16="http://schemas.microsoft.com/office/drawing/2014/main" id="{289A70EB-97AF-0119-9184-1B4CDAAF5AC4}"/>
              </a:ext>
            </a:extLst>
          </p:cNvPr>
          <p:cNvGrpSpPr/>
          <p:nvPr/>
        </p:nvGrpSpPr>
        <p:grpSpPr>
          <a:xfrm>
            <a:off x="6914221" y="4164675"/>
            <a:ext cx="357082" cy="363401"/>
            <a:chOff x="8328949" y="4140814"/>
            <a:chExt cx="357082" cy="363401"/>
          </a:xfrm>
          <a:solidFill>
            <a:srgbClr val="526A19"/>
          </a:solidFill>
        </p:grpSpPr>
        <p:sp>
          <p:nvSpPr>
            <p:cNvPr id="56" name="Google Shape;6053;p67">
              <a:extLst>
                <a:ext uri="{FF2B5EF4-FFF2-40B4-BE49-F238E27FC236}">
                  <a16:creationId xmlns:a16="http://schemas.microsoft.com/office/drawing/2014/main" id="{D89EA859-1606-29BC-6697-4730EA5178B2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054;p67">
              <a:extLst>
                <a:ext uri="{FF2B5EF4-FFF2-40B4-BE49-F238E27FC236}">
                  <a16:creationId xmlns:a16="http://schemas.microsoft.com/office/drawing/2014/main" id="{F6292614-EE3B-502F-9C28-70DAD9CADA1C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6055;p67">
              <a:extLst>
                <a:ext uri="{FF2B5EF4-FFF2-40B4-BE49-F238E27FC236}">
                  <a16:creationId xmlns:a16="http://schemas.microsoft.com/office/drawing/2014/main" id="{ADD77B3E-9C2B-0820-453C-64044668726B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9" name="Google Shape;6078;p67">
            <a:extLst>
              <a:ext uri="{FF2B5EF4-FFF2-40B4-BE49-F238E27FC236}">
                <a16:creationId xmlns:a16="http://schemas.microsoft.com/office/drawing/2014/main" id="{2DE98370-8516-DF9A-E429-BCA94A098DD8}"/>
              </a:ext>
            </a:extLst>
          </p:cNvPr>
          <p:cNvGrpSpPr/>
          <p:nvPr/>
        </p:nvGrpSpPr>
        <p:grpSpPr>
          <a:xfrm>
            <a:off x="3711525" y="4182460"/>
            <a:ext cx="365202" cy="363400"/>
            <a:chOff x="5126254" y="4158599"/>
            <a:chExt cx="365202" cy="363400"/>
          </a:xfrm>
          <a:solidFill>
            <a:srgbClr val="526A19"/>
          </a:solidFill>
        </p:grpSpPr>
        <p:sp>
          <p:nvSpPr>
            <p:cNvPr id="60" name="Google Shape;6079;p67">
              <a:extLst>
                <a:ext uri="{FF2B5EF4-FFF2-40B4-BE49-F238E27FC236}">
                  <a16:creationId xmlns:a16="http://schemas.microsoft.com/office/drawing/2014/main" id="{3F3FFA51-F801-94C6-7F20-3112F0E41C04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0;p67">
              <a:extLst>
                <a:ext uri="{FF2B5EF4-FFF2-40B4-BE49-F238E27FC236}">
                  <a16:creationId xmlns:a16="http://schemas.microsoft.com/office/drawing/2014/main" id="{BD691C1F-6283-727D-984D-B4987BF1605E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081;p67">
              <a:extLst>
                <a:ext uri="{FF2B5EF4-FFF2-40B4-BE49-F238E27FC236}">
                  <a16:creationId xmlns:a16="http://schemas.microsoft.com/office/drawing/2014/main" id="{2B8DC35E-9090-D5A2-D2E9-EC966585773B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082;p67">
              <a:extLst>
                <a:ext uri="{FF2B5EF4-FFF2-40B4-BE49-F238E27FC236}">
                  <a16:creationId xmlns:a16="http://schemas.microsoft.com/office/drawing/2014/main" id="{BF55F267-0263-282F-01B9-B68B1FEA1BFA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110;p67">
            <a:extLst>
              <a:ext uri="{FF2B5EF4-FFF2-40B4-BE49-F238E27FC236}">
                <a16:creationId xmlns:a16="http://schemas.microsoft.com/office/drawing/2014/main" id="{F6E676B7-83E0-6CB7-38D8-977168D1AF10}"/>
              </a:ext>
            </a:extLst>
          </p:cNvPr>
          <p:cNvGrpSpPr/>
          <p:nvPr/>
        </p:nvGrpSpPr>
        <p:grpSpPr>
          <a:xfrm>
            <a:off x="4318313" y="4217353"/>
            <a:ext cx="362504" cy="283866"/>
            <a:chOff x="5733041" y="4193493"/>
            <a:chExt cx="362504" cy="283866"/>
          </a:xfrm>
          <a:solidFill>
            <a:srgbClr val="526A19"/>
          </a:solidFill>
        </p:grpSpPr>
        <p:sp>
          <p:nvSpPr>
            <p:cNvPr id="65" name="Google Shape;6111;p67">
              <a:extLst>
                <a:ext uri="{FF2B5EF4-FFF2-40B4-BE49-F238E27FC236}">
                  <a16:creationId xmlns:a16="http://schemas.microsoft.com/office/drawing/2014/main" id="{19404906-E60E-89BB-F2CB-7903C4A5AAFC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112;p67">
              <a:extLst>
                <a:ext uri="{FF2B5EF4-FFF2-40B4-BE49-F238E27FC236}">
                  <a16:creationId xmlns:a16="http://schemas.microsoft.com/office/drawing/2014/main" id="{1CC91CF1-4FE2-C7C6-1C07-E176929AFD66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5972;p67">
            <a:extLst>
              <a:ext uri="{FF2B5EF4-FFF2-40B4-BE49-F238E27FC236}">
                <a16:creationId xmlns:a16="http://schemas.microsoft.com/office/drawing/2014/main" id="{4626A6FB-4401-6A66-98ED-95331F183926}"/>
              </a:ext>
            </a:extLst>
          </p:cNvPr>
          <p:cNvGrpSpPr/>
          <p:nvPr/>
        </p:nvGrpSpPr>
        <p:grpSpPr>
          <a:xfrm>
            <a:off x="2508889" y="1915607"/>
            <a:ext cx="360502" cy="414716"/>
            <a:chOff x="3923617" y="1891747"/>
            <a:chExt cx="360502" cy="414716"/>
          </a:xfrm>
          <a:solidFill>
            <a:srgbClr val="526A19"/>
          </a:solidFill>
        </p:grpSpPr>
        <p:sp>
          <p:nvSpPr>
            <p:cNvPr id="68" name="Google Shape;5973;p67">
              <a:extLst>
                <a:ext uri="{FF2B5EF4-FFF2-40B4-BE49-F238E27FC236}">
                  <a16:creationId xmlns:a16="http://schemas.microsoft.com/office/drawing/2014/main" id="{BB048999-CF63-28D0-CD78-93E7EE76B5D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5974;p67">
              <a:extLst>
                <a:ext uri="{FF2B5EF4-FFF2-40B4-BE49-F238E27FC236}">
                  <a16:creationId xmlns:a16="http://schemas.microsoft.com/office/drawing/2014/main" id="{0DE3A81D-A242-D742-F8E9-D58D683C8D02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5975;p67">
              <a:extLst>
                <a:ext uri="{FF2B5EF4-FFF2-40B4-BE49-F238E27FC236}">
                  <a16:creationId xmlns:a16="http://schemas.microsoft.com/office/drawing/2014/main" id="{684693BA-9EAB-67A0-EE75-95D3689A7F5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5984;p67">
            <a:extLst>
              <a:ext uri="{FF2B5EF4-FFF2-40B4-BE49-F238E27FC236}">
                <a16:creationId xmlns:a16="http://schemas.microsoft.com/office/drawing/2014/main" id="{D75D73D5-AF60-65AF-F520-0A5CF1CAAF54}"/>
              </a:ext>
            </a:extLst>
          </p:cNvPr>
          <p:cNvGrpSpPr/>
          <p:nvPr/>
        </p:nvGrpSpPr>
        <p:grpSpPr>
          <a:xfrm>
            <a:off x="5578749" y="1912544"/>
            <a:ext cx="416125" cy="415100"/>
            <a:chOff x="6993477" y="1888684"/>
            <a:chExt cx="416125" cy="415100"/>
          </a:xfrm>
          <a:solidFill>
            <a:srgbClr val="526A19"/>
          </a:solidFill>
        </p:grpSpPr>
        <p:sp>
          <p:nvSpPr>
            <p:cNvPr id="72" name="Google Shape;5985;p67">
              <a:extLst>
                <a:ext uri="{FF2B5EF4-FFF2-40B4-BE49-F238E27FC236}">
                  <a16:creationId xmlns:a16="http://schemas.microsoft.com/office/drawing/2014/main" id="{B343F100-B4B8-622C-19A7-91B2242B883E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6;p67">
              <a:extLst>
                <a:ext uri="{FF2B5EF4-FFF2-40B4-BE49-F238E27FC236}">
                  <a16:creationId xmlns:a16="http://schemas.microsoft.com/office/drawing/2014/main" id="{F15CF25D-BD41-D5E9-FEE6-C7F7C51E50C5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5987;p67">
              <a:extLst>
                <a:ext uri="{FF2B5EF4-FFF2-40B4-BE49-F238E27FC236}">
                  <a16:creationId xmlns:a16="http://schemas.microsoft.com/office/drawing/2014/main" id="{F9540044-ADA5-3904-07AC-64BF70DF4682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5988;p67">
              <a:extLst>
                <a:ext uri="{FF2B5EF4-FFF2-40B4-BE49-F238E27FC236}">
                  <a16:creationId xmlns:a16="http://schemas.microsoft.com/office/drawing/2014/main" id="{328A0378-C570-2DB8-4DAE-584641FAB131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oogle Shape;6002;p67">
            <a:extLst>
              <a:ext uri="{FF2B5EF4-FFF2-40B4-BE49-F238E27FC236}">
                <a16:creationId xmlns:a16="http://schemas.microsoft.com/office/drawing/2014/main" id="{01A7BC90-9A4F-C6F7-393E-3188A8AA02CA}"/>
              </a:ext>
            </a:extLst>
          </p:cNvPr>
          <p:cNvGrpSpPr/>
          <p:nvPr/>
        </p:nvGrpSpPr>
        <p:grpSpPr>
          <a:xfrm>
            <a:off x="3155086" y="1915607"/>
            <a:ext cx="480718" cy="415100"/>
            <a:chOff x="4569814" y="1891747"/>
            <a:chExt cx="480718" cy="415100"/>
          </a:xfrm>
          <a:solidFill>
            <a:srgbClr val="526A19"/>
          </a:solidFill>
        </p:grpSpPr>
        <p:sp>
          <p:nvSpPr>
            <p:cNvPr id="77" name="Google Shape;6003;p67">
              <a:extLst>
                <a:ext uri="{FF2B5EF4-FFF2-40B4-BE49-F238E27FC236}">
                  <a16:creationId xmlns:a16="http://schemas.microsoft.com/office/drawing/2014/main" id="{5076F15A-7F5E-0046-A581-5CEECA2801A7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4;p67">
              <a:extLst>
                <a:ext uri="{FF2B5EF4-FFF2-40B4-BE49-F238E27FC236}">
                  <a16:creationId xmlns:a16="http://schemas.microsoft.com/office/drawing/2014/main" id="{7A4AAC88-3270-64DE-CFA5-922D6602178F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005;p67">
              <a:extLst>
                <a:ext uri="{FF2B5EF4-FFF2-40B4-BE49-F238E27FC236}">
                  <a16:creationId xmlns:a16="http://schemas.microsoft.com/office/drawing/2014/main" id="{31A5546B-6238-19B2-83FB-B685CD416AD1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006;p67">
              <a:extLst>
                <a:ext uri="{FF2B5EF4-FFF2-40B4-BE49-F238E27FC236}">
                  <a16:creationId xmlns:a16="http://schemas.microsoft.com/office/drawing/2014/main" id="{61A1BB76-34AB-C426-EB36-5A183A9E6086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1" name="Google Shape;6011;p67">
            <a:extLst>
              <a:ext uri="{FF2B5EF4-FFF2-40B4-BE49-F238E27FC236}">
                <a16:creationId xmlns:a16="http://schemas.microsoft.com/office/drawing/2014/main" id="{1E75C0A7-7F5D-664C-82A0-F452CF75A242}"/>
              </a:ext>
            </a:extLst>
          </p:cNvPr>
          <p:cNvGrpSpPr/>
          <p:nvPr/>
        </p:nvGrpSpPr>
        <p:grpSpPr>
          <a:xfrm>
            <a:off x="6170421" y="1891376"/>
            <a:ext cx="421867" cy="414489"/>
            <a:chOff x="7585149" y="1867515"/>
            <a:chExt cx="421867" cy="414489"/>
          </a:xfrm>
          <a:solidFill>
            <a:srgbClr val="526A19"/>
          </a:solidFill>
        </p:grpSpPr>
        <p:sp>
          <p:nvSpPr>
            <p:cNvPr id="82" name="Google Shape;6012;p67">
              <a:extLst>
                <a:ext uri="{FF2B5EF4-FFF2-40B4-BE49-F238E27FC236}">
                  <a16:creationId xmlns:a16="http://schemas.microsoft.com/office/drawing/2014/main" id="{FBCB1782-F253-DE81-A5A1-2FBB6CA16149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3;p67">
              <a:extLst>
                <a:ext uri="{FF2B5EF4-FFF2-40B4-BE49-F238E27FC236}">
                  <a16:creationId xmlns:a16="http://schemas.microsoft.com/office/drawing/2014/main" id="{DBE3E2E0-6FD9-091D-D609-0514FABB95E2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4;p67">
              <a:extLst>
                <a:ext uri="{FF2B5EF4-FFF2-40B4-BE49-F238E27FC236}">
                  <a16:creationId xmlns:a16="http://schemas.microsoft.com/office/drawing/2014/main" id="{1CB1E085-357D-A2A4-D8D1-3364FDB2A158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5;p67">
              <a:extLst>
                <a:ext uri="{FF2B5EF4-FFF2-40B4-BE49-F238E27FC236}">
                  <a16:creationId xmlns:a16="http://schemas.microsoft.com/office/drawing/2014/main" id="{5A08E78C-6978-60AB-CF40-672FB625B22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016;p67">
              <a:extLst>
                <a:ext uri="{FF2B5EF4-FFF2-40B4-BE49-F238E27FC236}">
                  <a16:creationId xmlns:a16="http://schemas.microsoft.com/office/drawing/2014/main" id="{D29BD05E-AD70-D55C-1AB6-C1277FEEBA2B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017;p67">
              <a:extLst>
                <a:ext uri="{FF2B5EF4-FFF2-40B4-BE49-F238E27FC236}">
                  <a16:creationId xmlns:a16="http://schemas.microsoft.com/office/drawing/2014/main" id="{FC09EF52-6A3B-A903-9A31-2DA2410CB08A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8" name="Google Shape;6042;p67">
            <a:extLst>
              <a:ext uri="{FF2B5EF4-FFF2-40B4-BE49-F238E27FC236}">
                <a16:creationId xmlns:a16="http://schemas.microsoft.com/office/drawing/2014/main" id="{C49468EA-3DF2-0902-7FC5-671C2040E36C}"/>
              </a:ext>
            </a:extLst>
          </p:cNvPr>
          <p:cNvSpPr/>
          <p:nvPr/>
        </p:nvSpPr>
        <p:spPr>
          <a:xfrm>
            <a:off x="3787109" y="1916422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9" name="Google Shape;6047;p67">
            <a:extLst>
              <a:ext uri="{FF2B5EF4-FFF2-40B4-BE49-F238E27FC236}">
                <a16:creationId xmlns:a16="http://schemas.microsoft.com/office/drawing/2014/main" id="{D1BBFA94-E6A3-3D54-9503-D3EEBAFED55A}"/>
              </a:ext>
            </a:extLst>
          </p:cNvPr>
          <p:cNvGrpSpPr/>
          <p:nvPr/>
        </p:nvGrpSpPr>
        <p:grpSpPr>
          <a:xfrm>
            <a:off x="6815685" y="1891595"/>
            <a:ext cx="415101" cy="378030"/>
            <a:chOff x="8230413" y="1867735"/>
            <a:chExt cx="415101" cy="378030"/>
          </a:xfrm>
          <a:solidFill>
            <a:srgbClr val="526A19"/>
          </a:solidFill>
        </p:grpSpPr>
        <p:sp>
          <p:nvSpPr>
            <p:cNvPr id="90" name="Google Shape;6048;p67">
              <a:extLst>
                <a:ext uri="{FF2B5EF4-FFF2-40B4-BE49-F238E27FC236}">
                  <a16:creationId xmlns:a16="http://schemas.microsoft.com/office/drawing/2014/main" id="{FEA59D48-9375-AB28-05C9-6B4F0B4F6029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49;p67">
              <a:extLst>
                <a:ext uri="{FF2B5EF4-FFF2-40B4-BE49-F238E27FC236}">
                  <a16:creationId xmlns:a16="http://schemas.microsoft.com/office/drawing/2014/main" id="{7D25F3D6-8ED0-6398-2997-B7FC582D43DF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050;p67">
              <a:extLst>
                <a:ext uri="{FF2B5EF4-FFF2-40B4-BE49-F238E27FC236}">
                  <a16:creationId xmlns:a16="http://schemas.microsoft.com/office/drawing/2014/main" id="{279C9504-0130-1E3C-B879-89B28E00D0AF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051;p67">
              <a:extLst>
                <a:ext uri="{FF2B5EF4-FFF2-40B4-BE49-F238E27FC236}">
                  <a16:creationId xmlns:a16="http://schemas.microsoft.com/office/drawing/2014/main" id="{9F34263A-B10A-A500-F9A3-F740A9B6A11F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4" name="Google Shape;6072;p67">
            <a:extLst>
              <a:ext uri="{FF2B5EF4-FFF2-40B4-BE49-F238E27FC236}">
                <a16:creationId xmlns:a16="http://schemas.microsoft.com/office/drawing/2014/main" id="{D917D5F8-6576-1B5C-FBA7-D5B7A7FBA45C}"/>
              </a:ext>
            </a:extLst>
          </p:cNvPr>
          <p:cNvGrpSpPr/>
          <p:nvPr/>
        </p:nvGrpSpPr>
        <p:grpSpPr>
          <a:xfrm>
            <a:off x="4361764" y="1896212"/>
            <a:ext cx="415128" cy="414872"/>
            <a:chOff x="5776493" y="1872352"/>
            <a:chExt cx="415128" cy="414872"/>
          </a:xfrm>
          <a:solidFill>
            <a:srgbClr val="526A19"/>
          </a:solidFill>
        </p:grpSpPr>
        <p:sp>
          <p:nvSpPr>
            <p:cNvPr id="95" name="Google Shape;6073;p67">
              <a:extLst>
                <a:ext uri="{FF2B5EF4-FFF2-40B4-BE49-F238E27FC236}">
                  <a16:creationId xmlns:a16="http://schemas.microsoft.com/office/drawing/2014/main" id="{A9ABA39F-B9CA-4AE5-547F-6EE094AABA23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4;p67">
              <a:extLst>
                <a:ext uri="{FF2B5EF4-FFF2-40B4-BE49-F238E27FC236}">
                  <a16:creationId xmlns:a16="http://schemas.microsoft.com/office/drawing/2014/main" id="{54FBD7BF-8F23-A555-77AD-1B96A85B565A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5;p67">
              <a:extLst>
                <a:ext uri="{FF2B5EF4-FFF2-40B4-BE49-F238E27FC236}">
                  <a16:creationId xmlns:a16="http://schemas.microsoft.com/office/drawing/2014/main" id="{411B896B-9716-DE1C-C250-2E67FEDF044D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076;p67">
              <a:extLst>
                <a:ext uri="{FF2B5EF4-FFF2-40B4-BE49-F238E27FC236}">
                  <a16:creationId xmlns:a16="http://schemas.microsoft.com/office/drawing/2014/main" id="{CEC6E49F-9598-C049-2F2C-626DC98F7384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077;p67">
              <a:extLst>
                <a:ext uri="{FF2B5EF4-FFF2-40B4-BE49-F238E27FC236}">
                  <a16:creationId xmlns:a16="http://schemas.microsoft.com/office/drawing/2014/main" id="{C4CC5389-B117-8ED9-12A1-BEA849E9C816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0" name="Google Shape;6107;p67">
            <a:extLst>
              <a:ext uri="{FF2B5EF4-FFF2-40B4-BE49-F238E27FC236}">
                <a16:creationId xmlns:a16="http://schemas.microsoft.com/office/drawing/2014/main" id="{3D63227C-8221-069B-6974-1B3C8D762820}"/>
              </a:ext>
            </a:extLst>
          </p:cNvPr>
          <p:cNvGrpSpPr/>
          <p:nvPr/>
        </p:nvGrpSpPr>
        <p:grpSpPr>
          <a:xfrm>
            <a:off x="4982285" y="1880220"/>
            <a:ext cx="418200" cy="413070"/>
            <a:chOff x="6397014" y="1856360"/>
            <a:chExt cx="418200" cy="413070"/>
          </a:xfrm>
          <a:solidFill>
            <a:srgbClr val="526A19"/>
          </a:solidFill>
        </p:grpSpPr>
        <p:sp>
          <p:nvSpPr>
            <p:cNvPr id="101" name="Google Shape;6108;p67">
              <a:extLst>
                <a:ext uri="{FF2B5EF4-FFF2-40B4-BE49-F238E27FC236}">
                  <a16:creationId xmlns:a16="http://schemas.microsoft.com/office/drawing/2014/main" id="{EDBC819C-04ED-BE35-0A61-5C4A2CD9CF3F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6109;p67">
              <a:extLst>
                <a:ext uri="{FF2B5EF4-FFF2-40B4-BE49-F238E27FC236}">
                  <a16:creationId xmlns:a16="http://schemas.microsoft.com/office/drawing/2014/main" id="{5A7A1870-45F8-40BD-5D40-0F125C6CFA8F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3" name="Google Shape;5593;p66">
            <a:extLst>
              <a:ext uri="{FF2B5EF4-FFF2-40B4-BE49-F238E27FC236}">
                <a16:creationId xmlns:a16="http://schemas.microsoft.com/office/drawing/2014/main" id="{B0853822-CF66-6E52-DC5F-E69FC5FBF6A6}"/>
              </a:ext>
            </a:extLst>
          </p:cNvPr>
          <p:cNvGrpSpPr/>
          <p:nvPr/>
        </p:nvGrpSpPr>
        <p:grpSpPr>
          <a:xfrm>
            <a:off x="2470812" y="2623609"/>
            <a:ext cx="501822" cy="501823"/>
            <a:chOff x="3885541" y="2599748"/>
            <a:chExt cx="501822" cy="501823"/>
          </a:xfrm>
          <a:solidFill>
            <a:srgbClr val="526A19"/>
          </a:solidFill>
        </p:grpSpPr>
        <p:sp>
          <p:nvSpPr>
            <p:cNvPr id="104" name="Google Shape;5594;p66">
              <a:extLst>
                <a:ext uri="{FF2B5EF4-FFF2-40B4-BE49-F238E27FC236}">
                  <a16:creationId xmlns:a16="http://schemas.microsoft.com/office/drawing/2014/main" id="{9BCF5E88-F14F-2F32-575C-694F8D6C7B5D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5595;p66">
              <a:extLst>
                <a:ext uri="{FF2B5EF4-FFF2-40B4-BE49-F238E27FC236}">
                  <a16:creationId xmlns:a16="http://schemas.microsoft.com/office/drawing/2014/main" id="{56E3FFBF-A533-A910-66C4-DB7E22F975A1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5596;p66">
            <a:extLst>
              <a:ext uri="{FF2B5EF4-FFF2-40B4-BE49-F238E27FC236}">
                <a16:creationId xmlns:a16="http://schemas.microsoft.com/office/drawing/2014/main" id="{526ABABE-1643-ECA2-BCBD-FE790F930168}"/>
              </a:ext>
            </a:extLst>
          </p:cNvPr>
          <p:cNvGrpSpPr/>
          <p:nvPr/>
        </p:nvGrpSpPr>
        <p:grpSpPr>
          <a:xfrm>
            <a:off x="3766033" y="2694512"/>
            <a:ext cx="395020" cy="395021"/>
            <a:chOff x="5180761" y="2670651"/>
            <a:chExt cx="395020" cy="395021"/>
          </a:xfrm>
          <a:solidFill>
            <a:srgbClr val="526A19"/>
          </a:solidFill>
        </p:grpSpPr>
        <p:sp>
          <p:nvSpPr>
            <p:cNvPr id="107" name="Google Shape;5597;p66">
              <a:extLst>
                <a:ext uri="{FF2B5EF4-FFF2-40B4-BE49-F238E27FC236}">
                  <a16:creationId xmlns:a16="http://schemas.microsoft.com/office/drawing/2014/main" id="{5F89ECE8-3B7D-8100-40D2-BD336C407BED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5598;p66">
              <a:extLst>
                <a:ext uri="{FF2B5EF4-FFF2-40B4-BE49-F238E27FC236}">
                  <a16:creationId xmlns:a16="http://schemas.microsoft.com/office/drawing/2014/main" id="{DA250B3D-D84E-FF49-9B56-7DE5FEAFFE67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5651;p66">
            <a:extLst>
              <a:ext uri="{FF2B5EF4-FFF2-40B4-BE49-F238E27FC236}">
                <a16:creationId xmlns:a16="http://schemas.microsoft.com/office/drawing/2014/main" id="{CEDC59E3-CDBD-53E3-5B34-534EA877F05C}"/>
              </a:ext>
            </a:extLst>
          </p:cNvPr>
          <p:cNvGrpSpPr/>
          <p:nvPr/>
        </p:nvGrpSpPr>
        <p:grpSpPr>
          <a:xfrm>
            <a:off x="6178549" y="2750784"/>
            <a:ext cx="441298" cy="284452"/>
            <a:chOff x="7593278" y="2726923"/>
            <a:chExt cx="441298" cy="284452"/>
          </a:xfrm>
          <a:solidFill>
            <a:srgbClr val="526A19"/>
          </a:solidFill>
        </p:grpSpPr>
        <p:sp>
          <p:nvSpPr>
            <p:cNvPr id="110" name="Google Shape;5652;p66">
              <a:extLst>
                <a:ext uri="{FF2B5EF4-FFF2-40B4-BE49-F238E27FC236}">
                  <a16:creationId xmlns:a16="http://schemas.microsoft.com/office/drawing/2014/main" id="{6ABA3A91-F13D-1F1E-C15C-E81C3E7CBE4D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5653;p66">
              <a:extLst>
                <a:ext uri="{FF2B5EF4-FFF2-40B4-BE49-F238E27FC236}">
                  <a16:creationId xmlns:a16="http://schemas.microsoft.com/office/drawing/2014/main" id="{61439E2D-637D-8FDE-8019-9C07958E3BFB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2" name="Google Shape;5775;p66">
            <a:extLst>
              <a:ext uri="{FF2B5EF4-FFF2-40B4-BE49-F238E27FC236}">
                <a16:creationId xmlns:a16="http://schemas.microsoft.com/office/drawing/2014/main" id="{BD42DA5C-C6EF-4E00-3D34-9D383CE24A5E}"/>
              </a:ext>
            </a:extLst>
          </p:cNvPr>
          <p:cNvGrpSpPr/>
          <p:nvPr/>
        </p:nvGrpSpPr>
        <p:grpSpPr>
          <a:xfrm>
            <a:off x="5017681" y="2772172"/>
            <a:ext cx="338931" cy="317744"/>
            <a:chOff x="6432410" y="2748311"/>
            <a:chExt cx="338931" cy="317744"/>
          </a:xfrm>
          <a:solidFill>
            <a:srgbClr val="526A19"/>
          </a:solidFill>
        </p:grpSpPr>
        <p:sp>
          <p:nvSpPr>
            <p:cNvPr id="113" name="Google Shape;5776;p66">
              <a:extLst>
                <a:ext uri="{FF2B5EF4-FFF2-40B4-BE49-F238E27FC236}">
                  <a16:creationId xmlns:a16="http://schemas.microsoft.com/office/drawing/2014/main" id="{E5E385F8-FAA7-3EDB-C348-8476771FCDA3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7;p66">
              <a:extLst>
                <a:ext uri="{FF2B5EF4-FFF2-40B4-BE49-F238E27FC236}">
                  <a16:creationId xmlns:a16="http://schemas.microsoft.com/office/drawing/2014/main" id="{756FB0A2-FA5C-252D-A3FB-B25C3769A15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78;p66">
              <a:extLst>
                <a:ext uri="{FF2B5EF4-FFF2-40B4-BE49-F238E27FC236}">
                  <a16:creationId xmlns:a16="http://schemas.microsoft.com/office/drawing/2014/main" id="{C6F42162-ED99-099B-69A8-EC2E62639BD5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79;p66">
              <a:extLst>
                <a:ext uri="{FF2B5EF4-FFF2-40B4-BE49-F238E27FC236}">
                  <a16:creationId xmlns:a16="http://schemas.microsoft.com/office/drawing/2014/main" id="{D5BCEB15-B17B-C89D-625F-B09CE6F44F06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5780;p66">
              <a:extLst>
                <a:ext uri="{FF2B5EF4-FFF2-40B4-BE49-F238E27FC236}">
                  <a16:creationId xmlns:a16="http://schemas.microsoft.com/office/drawing/2014/main" id="{A4F4F2A0-18A3-21F5-29BE-054193E4D43B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5781;p66">
              <a:extLst>
                <a:ext uri="{FF2B5EF4-FFF2-40B4-BE49-F238E27FC236}">
                  <a16:creationId xmlns:a16="http://schemas.microsoft.com/office/drawing/2014/main" id="{14E48B2F-FACB-53C8-EA93-F74D7907D4DD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9" name="Text Placeholder 1">
            <a:extLst>
              <a:ext uri="{FF2B5EF4-FFF2-40B4-BE49-F238E27FC236}">
                <a16:creationId xmlns:a16="http://schemas.microsoft.com/office/drawing/2014/main" id="{E45B4680-D6EB-63C1-815B-4140637A2D47}"/>
              </a:ext>
            </a:extLst>
          </p:cNvPr>
          <p:cNvSpPr txBox="1">
            <a:spLocks/>
          </p:cNvSpPr>
          <p:nvPr/>
        </p:nvSpPr>
        <p:spPr>
          <a:xfrm>
            <a:off x="980129" y="383895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49894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880429A1-63E6-AEAA-0EA7-488EE0D1439F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ED2C618D-EAB4-4D48-F9F2-11F00622F54F}"/>
              </a:ext>
            </a:extLst>
          </p:cNvPr>
          <p:cNvSpPr/>
          <p:nvPr/>
        </p:nvSpPr>
        <p:spPr>
          <a:xfrm>
            <a:off x="1160585" y="286613"/>
            <a:ext cx="7224490" cy="708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reeform 108">
            <a:extLst>
              <a:ext uri="{FF2B5EF4-FFF2-40B4-BE49-F238E27FC236}">
                <a16:creationId xmlns:a16="http://schemas.microsoft.com/office/drawing/2014/main" id="{E7D1D7A4-3776-C822-EDC4-F3F4021773B7}"/>
              </a:ext>
            </a:extLst>
          </p:cNvPr>
          <p:cNvSpPr/>
          <p:nvPr/>
        </p:nvSpPr>
        <p:spPr>
          <a:xfrm>
            <a:off x="3159216" y="1373079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BE7F15F-AE03-6468-4D6E-E6524C7FBB18}"/>
              </a:ext>
            </a:extLst>
          </p:cNvPr>
          <p:cNvSpPr/>
          <p:nvPr/>
        </p:nvSpPr>
        <p:spPr>
          <a:xfrm>
            <a:off x="3852312" y="138396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6" name="Group 110">
            <a:extLst>
              <a:ext uri="{FF2B5EF4-FFF2-40B4-BE49-F238E27FC236}">
                <a16:creationId xmlns:a16="http://schemas.microsoft.com/office/drawing/2014/main" id="{7291B247-B086-C80B-ABC3-2A42C2A4A6B4}"/>
              </a:ext>
            </a:extLst>
          </p:cNvPr>
          <p:cNvGrpSpPr/>
          <p:nvPr/>
        </p:nvGrpSpPr>
        <p:grpSpPr>
          <a:xfrm>
            <a:off x="2465580" y="1373079"/>
            <a:ext cx="415402" cy="489222"/>
            <a:chOff x="3837179" y="1242450"/>
            <a:chExt cx="415402" cy="489222"/>
          </a:xfrm>
          <a:solidFill>
            <a:srgbClr val="526A19"/>
          </a:solidFill>
        </p:grpSpPr>
        <p:sp>
          <p:nvSpPr>
            <p:cNvPr id="7" name="Freeform 111">
              <a:extLst>
                <a:ext uri="{FF2B5EF4-FFF2-40B4-BE49-F238E27FC236}">
                  <a16:creationId xmlns:a16="http://schemas.microsoft.com/office/drawing/2014/main" id="{59B1DD6A-F337-BA0E-ED8D-362B4172BEBE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8" name="Oval 37">
              <a:extLst>
                <a:ext uri="{FF2B5EF4-FFF2-40B4-BE49-F238E27FC236}">
                  <a16:creationId xmlns:a16="http://schemas.microsoft.com/office/drawing/2014/main" id="{03EAD7A9-A336-E32F-54B0-5096F3AC951F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9" name="Rectangle 19">
            <a:extLst>
              <a:ext uri="{FF2B5EF4-FFF2-40B4-BE49-F238E27FC236}">
                <a16:creationId xmlns:a16="http://schemas.microsoft.com/office/drawing/2014/main" id="{B623EED2-3223-7241-98D6-9A5BEAA1FD75}"/>
              </a:ext>
            </a:extLst>
          </p:cNvPr>
          <p:cNvSpPr/>
          <p:nvPr/>
        </p:nvSpPr>
        <p:spPr>
          <a:xfrm>
            <a:off x="1786070" y="139962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Oval 47">
            <a:extLst>
              <a:ext uri="{FF2B5EF4-FFF2-40B4-BE49-F238E27FC236}">
                <a16:creationId xmlns:a16="http://schemas.microsoft.com/office/drawing/2014/main" id="{685F4008-8CED-D957-9EC9-81E3720D656F}"/>
              </a:ext>
            </a:extLst>
          </p:cNvPr>
          <p:cNvSpPr/>
          <p:nvPr/>
        </p:nvSpPr>
        <p:spPr>
          <a:xfrm>
            <a:off x="7112404" y="138398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D24FC95-BFAF-CB49-09DB-DD694402709F}"/>
              </a:ext>
            </a:extLst>
          </p:cNvPr>
          <p:cNvSpPr/>
          <p:nvPr/>
        </p:nvSpPr>
        <p:spPr>
          <a:xfrm>
            <a:off x="2458373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AFE56503-E6FC-5E61-7027-85A64A60055F}"/>
              </a:ext>
            </a:extLst>
          </p:cNvPr>
          <p:cNvSpPr/>
          <p:nvPr/>
        </p:nvSpPr>
        <p:spPr>
          <a:xfrm>
            <a:off x="1757267" y="421198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B4D41065-7C7B-B3F0-F6BD-EFFDDF358EBE}"/>
              </a:ext>
            </a:extLst>
          </p:cNvPr>
          <p:cNvSpPr/>
          <p:nvPr/>
        </p:nvSpPr>
        <p:spPr>
          <a:xfrm>
            <a:off x="3855568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5EB86C6C-A182-64E5-F0FE-6995F5B76B38}"/>
              </a:ext>
            </a:extLst>
          </p:cNvPr>
          <p:cNvSpPr/>
          <p:nvPr/>
        </p:nvSpPr>
        <p:spPr>
          <a:xfrm>
            <a:off x="3152000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42D08F50-0731-B5A3-D464-451D7B6426F8}"/>
              </a:ext>
            </a:extLst>
          </p:cNvPr>
          <p:cNvSpPr/>
          <p:nvPr/>
        </p:nvSpPr>
        <p:spPr>
          <a:xfrm>
            <a:off x="4571882" y="420267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Block Arc 6">
            <a:extLst>
              <a:ext uri="{FF2B5EF4-FFF2-40B4-BE49-F238E27FC236}">
                <a16:creationId xmlns:a16="http://schemas.microsoft.com/office/drawing/2014/main" id="{3F69D50D-AD28-7676-706D-5E94910D594D}"/>
              </a:ext>
            </a:extLst>
          </p:cNvPr>
          <p:cNvSpPr/>
          <p:nvPr/>
        </p:nvSpPr>
        <p:spPr>
          <a:xfrm>
            <a:off x="5239339" y="423486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10001;p74">
            <a:extLst>
              <a:ext uri="{FF2B5EF4-FFF2-40B4-BE49-F238E27FC236}">
                <a16:creationId xmlns:a16="http://schemas.microsoft.com/office/drawing/2014/main" id="{3FC16B94-5FDE-38C2-9933-AD1C008B15EF}"/>
              </a:ext>
            </a:extLst>
          </p:cNvPr>
          <p:cNvGrpSpPr/>
          <p:nvPr/>
        </p:nvGrpSpPr>
        <p:grpSpPr>
          <a:xfrm>
            <a:off x="6479933" y="4193839"/>
            <a:ext cx="410839" cy="437879"/>
            <a:chOff x="7851532" y="4063209"/>
            <a:chExt cx="410839" cy="437879"/>
          </a:xfrm>
          <a:solidFill>
            <a:srgbClr val="526A19"/>
          </a:solidFill>
        </p:grpSpPr>
        <p:sp>
          <p:nvSpPr>
            <p:cNvPr id="18" name="Google Shape;10002;p74">
              <a:extLst>
                <a:ext uri="{FF2B5EF4-FFF2-40B4-BE49-F238E27FC236}">
                  <a16:creationId xmlns:a16="http://schemas.microsoft.com/office/drawing/2014/main" id="{D22EFA84-077A-7261-3B12-083B2849EFEF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10003;p74">
              <a:extLst>
                <a:ext uri="{FF2B5EF4-FFF2-40B4-BE49-F238E27FC236}">
                  <a16:creationId xmlns:a16="http://schemas.microsoft.com/office/drawing/2014/main" id="{18E97EDA-F7CB-F603-AB73-84DDF0D75325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oogle Shape;10027;p74">
            <a:extLst>
              <a:ext uri="{FF2B5EF4-FFF2-40B4-BE49-F238E27FC236}">
                <a16:creationId xmlns:a16="http://schemas.microsoft.com/office/drawing/2014/main" id="{A7DFB05A-CEEC-E794-6BA8-DDFAFE80B88B}"/>
              </a:ext>
            </a:extLst>
          </p:cNvPr>
          <p:cNvGrpSpPr/>
          <p:nvPr/>
        </p:nvGrpSpPr>
        <p:grpSpPr>
          <a:xfrm>
            <a:off x="2611993" y="2907745"/>
            <a:ext cx="392753" cy="381085"/>
            <a:chOff x="3983592" y="2777115"/>
            <a:chExt cx="392753" cy="381085"/>
          </a:xfrm>
          <a:solidFill>
            <a:srgbClr val="526A19"/>
          </a:solidFill>
        </p:grpSpPr>
        <p:sp>
          <p:nvSpPr>
            <p:cNvPr id="21" name="Google Shape;10028;p74">
              <a:extLst>
                <a:ext uri="{FF2B5EF4-FFF2-40B4-BE49-F238E27FC236}">
                  <a16:creationId xmlns:a16="http://schemas.microsoft.com/office/drawing/2014/main" id="{6F1D1F26-6A6D-5DD1-21EE-66B5D1ECDAC8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10029;p74">
              <a:extLst>
                <a:ext uri="{FF2B5EF4-FFF2-40B4-BE49-F238E27FC236}">
                  <a16:creationId xmlns:a16="http://schemas.microsoft.com/office/drawing/2014/main" id="{EB07FBAC-9487-7016-AFA8-CBADC8800728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10030;p74">
              <a:extLst>
                <a:ext uri="{FF2B5EF4-FFF2-40B4-BE49-F238E27FC236}">
                  <a16:creationId xmlns:a16="http://schemas.microsoft.com/office/drawing/2014/main" id="{ACA6F2F6-B837-D818-E1E7-E22525BB93DD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4" name="Google Shape;10074;p74">
            <a:extLst>
              <a:ext uri="{FF2B5EF4-FFF2-40B4-BE49-F238E27FC236}">
                <a16:creationId xmlns:a16="http://schemas.microsoft.com/office/drawing/2014/main" id="{DC9F084E-643E-A84E-4ADC-AECE87D00FA7}"/>
              </a:ext>
            </a:extLst>
          </p:cNvPr>
          <p:cNvGrpSpPr/>
          <p:nvPr/>
        </p:nvGrpSpPr>
        <p:grpSpPr>
          <a:xfrm>
            <a:off x="3206609" y="2882434"/>
            <a:ext cx="392753" cy="410263"/>
            <a:chOff x="4578208" y="2751804"/>
            <a:chExt cx="392753" cy="410263"/>
          </a:xfrm>
          <a:solidFill>
            <a:srgbClr val="526A19"/>
          </a:solidFill>
        </p:grpSpPr>
        <p:sp>
          <p:nvSpPr>
            <p:cNvPr id="25" name="Google Shape;10075;p74">
              <a:extLst>
                <a:ext uri="{FF2B5EF4-FFF2-40B4-BE49-F238E27FC236}">
                  <a16:creationId xmlns:a16="http://schemas.microsoft.com/office/drawing/2014/main" id="{D5D9D124-0F39-058A-1937-2DD15D947DDC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10076;p74">
              <a:extLst>
                <a:ext uri="{FF2B5EF4-FFF2-40B4-BE49-F238E27FC236}">
                  <a16:creationId xmlns:a16="http://schemas.microsoft.com/office/drawing/2014/main" id="{0CD7BBC9-4FD4-490F-9AE9-B62C82078D6A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10077;p74">
              <a:extLst>
                <a:ext uri="{FF2B5EF4-FFF2-40B4-BE49-F238E27FC236}">
                  <a16:creationId xmlns:a16="http://schemas.microsoft.com/office/drawing/2014/main" id="{296A7865-05F5-0146-388F-B52E57129FBA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8" name="Google Shape;10084;p74">
            <a:extLst>
              <a:ext uri="{FF2B5EF4-FFF2-40B4-BE49-F238E27FC236}">
                <a16:creationId xmlns:a16="http://schemas.microsoft.com/office/drawing/2014/main" id="{48AFEDDC-D684-18AD-79E6-6FD355D12C48}"/>
              </a:ext>
            </a:extLst>
          </p:cNvPr>
          <p:cNvGrpSpPr/>
          <p:nvPr/>
        </p:nvGrpSpPr>
        <p:grpSpPr>
          <a:xfrm>
            <a:off x="5758525" y="2891449"/>
            <a:ext cx="359660" cy="371036"/>
            <a:chOff x="7130125" y="2760820"/>
            <a:chExt cx="359660" cy="371036"/>
          </a:xfrm>
          <a:solidFill>
            <a:srgbClr val="526A19"/>
          </a:solidFill>
        </p:grpSpPr>
        <p:sp>
          <p:nvSpPr>
            <p:cNvPr id="29" name="Google Shape;10085;p74">
              <a:extLst>
                <a:ext uri="{FF2B5EF4-FFF2-40B4-BE49-F238E27FC236}">
                  <a16:creationId xmlns:a16="http://schemas.microsoft.com/office/drawing/2014/main" id="{AA901891-2F90-4096-964F-D946EA2F406F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6;p74">
              <a:extLst>
                <a:ext uri="{FF2B5EF4-FFF2-40B4-BE49-F238E27FC236}">
                  <a16:creationId xmlns:a16="http://schemas.microsoft.com/office/drawing/2014/main" id="{9A23E9CD-DC17-59FC-F17D-181D1513236A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10087;p74">
              <a:extLst>
                <a:ext uri="{FF2B5EF4-FFF2-40B4-BE49-F238E27FC236}">
                  <a16:creationId xmlns:a16="http://schemas.microsoft.com/office/drawing/2014/main" id="{170EA5D1-0A56-5FB4-6422-E6B1E45B9D4D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10088;p74">
              <a:extLst>
                <a:ext uri="{FF2B5EF4-FFF2-40B4-BE49-F238E27FC236}">
                  <a16:creationId xmlns:a16="http://schemas.microsoft.com/office/drawing/2014/main" id="{87EECB56-8F73-7B26-6449-E7B7DF61373A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10089;p74">
            <a:extLst>
              <a:ext uri="{FF2B5EF4-FFF2-40B4-BE49-F238E27FC236}">
                <a16:creationId xmlns:a16="http://schemas.microsoft.com/office/drawing/2014/main" id="{84BE899C-62D9-C015-EF1F-C4D1758ACA5A}"/>
              </a:ext>
            </a:extLst>
          </p:cNvPr>
          <p:cNvGrpSpPr/>
          <p:nvPr/>
        </p:nvGrpSpPr>
        <p:grpSpPr>
          <a:xfrm>
            <a:off x="5031916" y="1310251"/>
            <a:ext cx="515511" cy="543501"/>
            <a:chOff x="6403515" y="1179621"/>
            <a:chExt cx="515511" cy="543501"/>
          </a:xfrm>
          <a:solidFill>
            <a:srgbClr val="526A19"/>
          </a:solidFill>
        </p:grpSpPr>
        <p:sp>
          <p:nvSpPr>
            <p:cNvPr id="34" name="Google Shape;10090;p74">
              <a:extLst>
                <a:ext uri="{FF2B5EF4-FFF2-40B4-BE49-F238E27FC236}">
                  <a16:creationId xmlns:a16="http://schemas.microsoft.com/office/drawing/2014/main" id="{EDF71EB7-3FCE-BCB6-8307-29347AB49E8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10091;p74">
              <a:extLst>
                <a:ext uri="{FF2B5EF4-FFF2-40B4-BE49-F238E27FC236}">
                  <a16:creationId xmlns:a16="http://schemas.microsoft.com/office/drawing/2014/main" id="{553EA5E5-5414-0BC6-7ABF-E50274F0FF4C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6" name="Google Shape;10113;p74">
            <a:extLst>
              <a:ext uri="{FF2B5EF4-FFF2-40B4-BE49-F238E27FC236}">
                <a16:creationId xmlns:a16="http://schemas.microsoft.com/office/drawing/2014/main" id="{CE2F7A5A-D0FB-65A0-ECE7-572751CD123C}"/>
              </a:ext>
            </a:extLst>
          </p:cNvPr>
          <p:cNvSpPr/>
          <p:nvPr/>
        </p:nvSpPr>
        <p:spPr>
          <a:xfrm>
            <a:off x="3857881" y="286129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7" name="Google Shape;10118;p74">
            <a:extLst>
              <a:ext uri="{FF2B5EF4-FFF2-40B4-BE49-F238E27FC236}">
                <a16:creationId xmlns:a16="http://schemas.microsoft.com/office/drawing/2014/main" id="{9BE72B3D-129C-2405-5A3A-5280D7A77A23}"/>
              </a:ext>
            </a:extLst>
          </p:cNvPr>
          <p:cNvGrpSpPr/>
          <p:nvPr/>
        </p:nvGrpSpPr>
        <p:grpSpPr>
          <a:xfrm>
            <a:off x="7102721" y="2203766"/>
            <a:ext cx="350645" cy="379421"/>
            <a:chOff x="8474320" y="2073136"/>
            <a:chExt cx="350645" cy="379421"/>
          </a:xfrm>
          <a:solidFill>
            <a:srgbClr val="526A19"/>
          </a:solidFill>
        </p:grpSpPr>
        <p:sp>
          <p:nvSpPr>
            <p:cNvPr id="38" name="Google Shape;10119;p74">
              <a:extLst>
                <a:ext uri="{FF2B5EF4-FFF2-40B4-BE49-F238E27FC236}">
                  <a16:creationId xmlns:a16="http://schemas.microsoft.com/office/drawing/2014/main" id="{B8E6BF4D-96A9-4380-7DAB-C0F9D7927E0D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0;p74">
              <a:extLst>
                <a:ext uri="{FF2B5EF4-FFF2-40B4-BE49-F238E27FC236}">
                  <a16:creationId xmlns:a16="http://schemas.microsoft.com/office/drawing/2014/main" id="{15DB05B0-BB8A-4787-65D6-614DCBF19DFE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1;p74">
              <a:extLst>
                <a:ext uri="{FF2B5EF4-FFF2-40B4-BE49-F238E27FC236}">
                  <a16:creationId xmlns:a16="http://schemas.microsoft.com/office/drawing/2014/main" id="{14CD9782-8EA2-1D86-CE92-CE12B1272171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2;p74">
              <a:extLst>
                <a:ext uri="{FF2B5EF4-FFF2-40B4-BE49-F238E27FC236}">
                  <a16:creationId xmlns:a16="http://schemas.microsoft.com/office/drawing/2014/main" id="{D61880B8-7F0D-E6A9-99D3-42C1CB2FE76E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10123;p74">
              <a:extLst>
                <a:ext uri="{FF2B5EF4-FFF2-40B4-BE49-F238E27FC236}">
                  <a16:creationId xmlns:a16="http://schemas.microsoft.com/office/drawing/2014/main" id="{79B96178-E436-CA90-F77E-5E44A7222BA5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10124;p74">
              <a:extLst>
                <a:ext uri="{FF2B5EF4-FFF2-40B4-BE49-F238E27FC236}">
                  <a16:creationId xmlns:a16="http://schemas.microsoft.com/office/drawing/2014/main" id="{2753E0A9-A165-CB5A-EC0F-0AE8C06779B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10129;p74">
            <a:extLst>
              <a:ext uri="{FF2B5EF4-FFF2-40B4-BE49-F238E27FC236}">
                <a16:creationId xmlns:a16="http://schemas.microsoft.com/office/drawing/2014/main" id="{23711960-9392-67C5-D401-DF3322FB83EB}"/>
              </a:ext>
            </a:extLst>
          </p:cNvPr>
          <p:cNvGrpSpPr/>
          <p:nvPr/>
        </p:nvGrpSpPr>
        <p:grpSpPr>
          <a:xfrm>
            <a:off x="4494687" y="1340975"/>
            <a:ext cx="427692" cy="535545"/>
            <a:chOff x="5866287" y="1210345"/>
            <a:chExt cx="427692" cy="535545"/>
          </a:xfrm>
          <a:solidFill>
            <a:srgbClr val="526A19"/>
          </a:solidFill>
        </p:grpSpPr>
        <p:sp>
          <p:nvSpPr>
            <p:cNvPr id="45" name="Google Shape;10130;p74">
              <a:extLst>
                <a:ext uri="{FF2B5EF4-FFF2-40B4-BE49-F238E27FC236}">
                  <a16:creationId xmlns:a16="http://schemas.microsoft.com/office/drawing/2014/main" id="{EAAB6470-E2D7-510A-A0C2-47A4B0E1D7A2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10131;p74">
              <a:extLst>
                <a:ext uri="{FF2B5EF4-FFF2-40B4-BE49-F238E27FC236}">
                  <a16:creationId xmlns:a16="http://schemas.microsoft.com/office/drawing/2014/main" id="{C86D902F-17BE-F15E-D3BB-170C8006E6F3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10132;p74">
              <a:extLst>
                <a:ext uri="{FF2B5EF4-FFF2-40B4-BE49-F238E27FC236}">
                  <a16:creationId xmlns:a16="http://schemas.microsoft.com/office/drawing/2014/main" id="{2821274E-72A8-F2F9-C7DB-44BF2184D502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8" name="Google Shape;10154;p74">
            <a:extLst>
              <a:ext uri="{FF2B5EF4-FFF2-40B4-BE49-F238E27FC236}">
                <a16:creationId xmlns:a16="http://schemas.microsoft.com/office/drawing/2014/main" id="{4D9A460F-712E-77A1-0636-B09149A1EA4E}"/>
              </a:ext>
            </a:extLst>
          </p:cNvPr>
          <p:cNvGrpSpPr/>
          <p:nvPr/>
        </p:nvGrpSpPr>
        <p:grpSpPr>
          <a:xfrm>
            <a:off x="4571882" y="2860973"/>
            <a:ext cx="392752" cy="418456"/>
            <a:chOff x="5943481" y="2730343"/>
            <a:chExt cx="392752" cy="418456"/>
          </a:xfrm>
          <a:solidFill>
            <a:srgbClr val="526A19"/>
          </a:solidFill>
        </p:grpSpPr>
        <p:sp>
          <p:nvSpPr>
            <p:cNvPr id="49" name="Google Shape;10155;p74">
              <a:extLst>
                <a:ext uri="{FF2B5EF4-FFF2-40B4-BE49-F238E27FC236}">
                  <a16:creationId xmlns:a16="http://schemas.microsoft.com/office/drawing/2014/main" id="{A6AD3D55-2F9B-CCCC-A09F-A8956EC12E6B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6;p74">
              <a:extLst>
                <a:ext uri="{FF2B5EF4-FFF2-40B4-BE49-F238E27FC236}">
                  <a16:creationId xmlns:a16="http://schemas.microsoft.com/office/drawing/2014/main" id="{6DD28ED7-91D0-1711-95EC-EAC22489B318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7;p74">
              <a:extLst>
                <a:ext uri="{FF2B5EF4-FFF2-40B4-BE49-F238E27FC236}">
                  <a16:creationId xmlns:a16="http://schemas.microsoft.com/office/drawing/2014/main" id="{6B6A3041-0D72-0E33-9FBC-7BFA37FE6E8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58;p74">
              <a:extLst>
                <a:ext uri="{FF2B5EF4-FFF2-40B4-BE49-F238E27FC236}">
                  <a16:creationId xmlns:a16="http://schemas.microsoft.com/office/drawing/2014/main" id="{3C2A2C40-463D-60A5-193A-9B7494210A6E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59;p74">
              <a:extLst>
                <a:ext uri="{FF2B5EF4-FFF2-40B4-BE49-F238E27FC236}">
                  <a16:creationId xmlns:a16="http://schemas.microsoft.com/office/drawing/2014/main" id="{1067DB2C-BC31-ADED-DEE1-14C101D56EB6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10160;p74">
              <a:extLst>
                <a:ext uri="{FF2B5EF4-FFF2-40B4-BE49-F238E27FC236}">
                  <a16:creationId xmlns:a16="http://schemas.microsoft.com/office/drawing/2014/main" id="{7E43C52A-AD07-0EEF-BB56-951F5F966C85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10161;p74">
              <a:extLst>
                <a:ext uri="{FF2B5EF4-FFF2-40B4-BE49-F238E27FC236}">
                  <a16:creationId xmlns:a16="http://schemas.microsoft.com/office/drawing/2014/main" id="{2FF5DF7C-2D24-C71D-4B16-02C440C55284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6" name="Google Shape;10172;p74">
            <a:extLst>
              <a:ext uri="{FF2B5EF4-FFF2-40B4-BE49-F238E27FC236}">
                <a16:creationId xmlns:a16="http://schemas.microsoft.com/office/drawing/2014/main" id="{28CA055E-714A-5B82-1D8D-BF6E1EED93B9}"/>
              </a:ext>
            </a:extLst>
          </p:cNvPr>
          <p:cNvGrpSpPr/>
          <p:nvPr/>
        </p:nvGrpSpPr>
        <p:grpSpPr>
          <a:xfrm>
            <a:off x="5697133" y="1354481"/>
            <a:ext cx="512987" cy="541708"/>
            <a:chOff x="7068732" y="1223851"/>
            <a:chExt cx="512987" cy="541708"/>
          </a:xfrm>
          <a:solidFill>
            <a:srgbClr val="526A19"/>
          </a:solidFill>
        </p:grpSpPr>
        <p:sp>
          <p:nvSpPr>
            <p:cNvPr id="57" name="Google Shape;10173;p74">
              <a:extLst>
                <a:ext uri="{FF2B5EF4-FFF2-40B4-BE49-F238E27FC236}">
                  <a16:creationId xmlns:a16="http://schemas.microsoft.com/office/drawing/2014/main" id="{88ACF2E0-EB70-AF59-B7F4-393DDE897081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10174;p74">
              <a:extLst>
                <a:ext uri="{FF2B5EF4-FFF2-40B4-BE49-F238E27FC236}">
                  <a16:creationId xmlns:a16="http://schemas.microsoft.com/office/drawing/2014/main" id="{087DB90C-B504-76CF-DFC4-05AE39284ACE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10175;p74">
              <a:extLst>
                <a:ext uri="{FF2B5EF4-FFF2-40B4-BE49-F238E27FC236}">
                  <a16:creationId xmlns:a16="http://schemas.microsoft.com/office/drawing/2014/main" id="{6D5A7B95-A5E9-ED1C-67DE-AD6C3F858B34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0" name="Google Shape;10184;p74">
            <a:extLst>
              <a:ext uri="{FF2B5EF4-FFF2-40B4-BE49-F238E27FC236}">
                <a16:creationId xmlns:a16="http://schemas.microsoft.com/office/drawing/2014/main" id="{5434F387-22EC-DBCC-5D69-4CE5FFA074B7}"/>
              </a:ext>
            </a:extLst>
          </p:cNvPr>
          <p:cNvGrpSpPr/>
          <p:nvPr/>
        </p:nvGrpSpPr>
        <p:grpSpPr>
          <a:xfrm>
            <a:off x="1835284" y="2859693"/>
            <a:ext cx="392753" cy="419645"/>
            <a:chOff x="3206883" y="2729063"/>
            <a:chExt cx="392753" cy="419645"/>
          </a:xfrm>
          <a:solidFill>
            <a:srgbClr val="526A19"/>
          </a:solidFill>
        </p:grpSpPr>
        <p:sp>
          <p:nvSpPr>
            <p:cNvPr id="61" name="Google Shape;10185;p74">
              <a:extLst>
                <a:ext uri="{FF2B5EF4-FFF2-40B4-BE49-F238E27FC236}">
                  <a16:creationId xmlns:a16="http://schemas.microsoft.com/office/drawing/2014/main" id="{6AA02D14-930A-B58F-5579-15A7648B050B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10186;p74">
              <a:extLst>
                <a:ext uri="{FF2B5EF4-FFF2-40B4-BE49-F238E27FC236}">
                  <a16:creationId xmlns:a16="http://schemas.microsoft.com/office/drawing/2014/main" id="{D35C9E28-CD00-1D15-3869-FD37F0B23681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3" name="Google Shape;10189;p74">
            <a:extLst>
              <a:ext uri="{FF2B5EF4-FFF2-40B4-BE49-F238E27FC236}">
                <a16:creationId xmlns:a16="http://schemas.microsoft.com/office/drawing/2014/main" id="{976E5805-E594-0FA1-DC2F-6DFDFFE65C09}"/>
              </a:ext>
            </a:extLst>
          </p:cNvPr>
          <p:cNvSpPr/>
          <p:nvPr/>
        </p:nvSpPr>
        <p:spPr>
          <a:xfrm>
            <a:off x="5189367" y="2918845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4" name="Google Shape;10190;p74">
            <a:extLst>
              <a:ext uri="{FF2B5EF4-FFF2-40B4-BE49-F238E27FC236}">
                <a16:creationId xmlns:a16="http://schemas.microsoft.com/office/drawing/2014/main" id="{BC1B56B9-6310-163D-6A2D-06DFD12AF8E3}"/>
              </a:ext>
            </a:extLst>
          </p:cNvPr>
          <p:cNvGrpSpPr/>
          <p:nvPr/>
        </p:nvGrpSpPr>
        <p:grpSpPr>
          <a:xfrm>
            <a:off x="6490557" y="2873371"/>
            <a:ext cx="359688" cy="378726"/>
            <a:chOff x="7862157" y="2742742"/>
            <a:chExt cx="359688" cy="378726"/>
          </a:xfrm>
          <a:solidFill>
            <a:srgbClr val="526A19"/>
          </a:solidFill>
        </p:grpSpPr>
        <p:sp>
          <p:nvSpPr>
            <p:cNvPr id="65" name="Google Shape;10191;p74">
              <a:extLst>
                <a:ext uri="{FF2B5EF4-FFF2-40B4-BE49-F238E27FC236}">
                  <a16:creationId xmlns:a16="http://schemas.microsoft.com/office/drawing/2014/main" id="{885638AA-0C68-F284-B4C5-C78381BD338B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2;p74">
              <a:extLst>
                <a:ext uri="{FF2B5EF4-FFF2-40B4-BE49-F238E27FC236}">
                  <a16:creationId xmlns:a16="http://schemas.microsoft.com/office/drawing/2014/main" id="{5849818F-65A6-8FE2-D1D1-6CC3FA645476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10193;p74">
              <a:extLst>
                <a:ext uri="{FF2B5EF4-FFF2-40B4-BE49-F238E27FC236}">
                  <a16:creationId xmlns:a16="http://schemas.microsoft.com/office/drawing/2014/main" id="{093F0428-632D-CE0C-D926-DEDDEB563C7B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10194;p74">
              <a:extLst>
                <a:ext uri="{FF2B5EF4-FFF2-40B4-BE49-F238E27FC236}">
                  <a16:creationId xmlns:a16="http://schemas.microsoft.com/office/drawing/2014/main" id="{3F363056-3822-304D-132C-6666017712F6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10221;p74">
            <a:extLst>
              <a:ext uri="{FF2B5EF4-FFF2-40B4-BE49-F238E27FC236}">
                <a16:creationId xmlns:a16="http://schemas.microsoft.com/office/drawing/2014/main" id="{42F97D35-AE77-70EE-DF64-A704CE457B80}"/>
              </a:ext>
            </a:extLst>
          </p:cNvPr>
          <p:cNvGrpSpPr/>
          <p:nvPr/>
        </p:nvGrpSpPr>
        <p:grpSpPr>
          <a:xfrm>
            <a:off x="2463870" y="3597577"/>
            <a:ext cx="316967" cy="383407"/>
            <a:chOff x="3835469" y="3466947"/>
            <a:chExt cx="316967" cy="383407"/>
          </a:xfrm>
          <a:solidFill>
            <a:srgbClr val="526A19"/>
          </a:solidFill>
        </p:grpSpPr>
        <p:sp>
          <p:nvSpPr>
            <p:cNvPr id="70" name="Google Shape;10222;p74">
              <a:extLst>
                <a:ext uri="{FF2B5EF4-FFF2-40B4-BE49-F238E27FC236}">
                  <a16:creationId xmlns:a16="http://schemas.microsoft.com/office/drawing/2014/main" id="{AA99B874-567B-7DA8-5C64-15634DC5A2C2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10223;p74">
              <a:extLst>
                <a:ext uri="{FF2B5EF4-FFF2-40B4-BE49-F238E27FC236}">
                  <a16:creationId xmlns:a16="http://schemas.microsoft.com/office/drawing/2014/main" id="{99B6CF5F-8B18-C28C-7397-AB520791F711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10224;p74">
              <a:extLst>
                <a:ext uri="{FF2B5EF4-FFF2-40B4-BE49-F238E27FC236}">
                  <a16:creationId xmlns:a16="http://schemas.microsoft.com/office/drawing/2014/main" id="{CB54098E-0228-C971-39DF-A1A790D5D7A2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3" name="Google Shape;10240;p74">
            <a:extLst>
              <a:ext uri="{FF2B5EF4-FFF2-40B4-BE49-F238E27FC236}">
                <a16:creationId xmlns:a16="http://schemas.microsoft.com/office/drawing/2014/main" id="{CCECD008-8513-C2EA-9E4B-52FCBC0B2834}"/>
              </a:ext>
            </a:extLst>
          </p:cNvPr>
          <p:cNvGrpSpPr/>
          <p:nvPr/>
        </p:nvGrpSpPr>
        <p:grpSpPr>
          <a:xfrm>
            <a:off x="3852551" y="3601244"/>
            <a:ext cx="365019" cy="360365"/>
            <a:chOff x="5224150" y="3470614"/>
            <a:chExt cx="365019" cy="360365"/>
          </a:xfrm>
          <a:solidFill>
            <a:srgbClr val="526A19"/>
          </a:solidFill>
        </p:grpSpPr>
        <p:sp>
          <p:nvSpPr>
            <p:cNvPr id="74" name="Google Shape;10241;p74">
              <a:extLst>
                <a:ext uri="{FF2B5EF4-FFF2-40B4-BE49-F238E27FC236}">
                  <a16:creationId xmlns:a16="http://schemas.microsoft.com/office/drawing/2014/main" id="{D3432CA2-DC8F-1910-DCA7-2AC0268716AA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10242;p74">
              <a:extLst>
                <a:ext uri="{FF2B5EF4-FFF2-40B4-BE49-F238E27FC236}">
                  <a16:creationId xmlns:a16="http://schemas.microsoft.com/office/drawing/2014/main" id="{8FAE1FC4-B7DD-3CFC-D1E9-1E961C1F9C15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oogle Shape;10303;p74">
            <a:extLst>
              <a:ext uri="{FF2B5EF4-FFF2-40B4-BE49-F238E27FC236}">
                <a16:creationId xmlns:a16="http://schemas.microsoft.com/office/drawing/2014/main" id="{0018993F-37D5-8573-995A-39BA0F58982B}"/>
              </a:ext>
            </a:extLst>
          </p:cNvPr>
          <p:cNvGrpSpPr/>
          <p:nvPr/>
        </p:nvGrpSpPr>
        <p:grpSpPr>
          <a:xfrm>
            <a:off x="4552990" y="3569852"/>
            <a:ext cx="360237" cy="383893"/>
            <a:chOff x="5924589" y="3439222"/>
            <a:chExt cx="360237" cy="383893"/>
          </a:xfrm>
          <a:solidFill>
            <a:srgbClr val="526A19"/>
          </a:solidFill>
        </p:grpSpPr>
        <p:sp>
          <p:nvSpPr>
            <p:cNvPr id="77" name="Google Shape;10304;p74">
              <a:extLst>
                <a:ext uri="{FF2B5EF4-FFF2-40B4-BE49-F238E27FC236}">
                  <a16:creationId xmlns:a16="http://schemas.microsoft.com/office/drawing/2014/main" id="{6765EB64-15EF-7630-A5BB-B69FD5AE54ED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5;p74">
              <a:extLst>
                <a:ext uri="{FF2B5EF4-FFF2-40B4-BE49-F238E27FC236}">
                  <a16:creationId xmlns:a16="http://schemas.microsoft.com/office/drawing/2014/main" id="{C17203FB-D7D9-3AD2-D49D-42142DCD008D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6;p74">
              <a:extLst>
                <a:ext uri="{FF2B5EF4-FFF2-40B4-BE49-F238E27FC236}">
                  <a16:creationId xmlns:a16="http://schemas.microsoft.com/office/drawing/2014/main" id="{1D3A82AD-9CD7-5C06-79F6-2719DC4E9BDB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7;p74">
              <a:extLst>
                <a:ext uri="{FF2B5EF4-FFF2-40B4-BE49-F238E27FC236}">
                  <a16:creationId xmlns:a16="http://schemas.microsoft.com/office/drawing/2014/main" id="{72883227-4001-405B-DAF6-44D7A983609E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08;p74">
              <a:extLst>
                <a:ext uri="{FF2B5EF4-FFF2-40B4-BE49-F238E27FC236}">
                  <a16:creationId xmlns:a16="http://schemas.microsoft.com/office/drawing/2014/main" id="{20E92542-3DF3-27D1-BA7C-C126ABB2B1A4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09;p74">
              <a:extLst>
                <a:ext uri="{FF2B5EF4-FFF2-40B4-BE49-F238E27FC236}">
                  <a16:creationId xmlns:a16="http://schemas.microsoft.com/office/drawing/2014/main" id="{6E9AC788-02F9-742E-90D2-8A9E41C4B02F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0;p74">
              <a:extLst>
                <a:ext uri="{FF2B5EF4-FFF2-40B4-BE49-F238E27FC236}">
                  <a16:creationId xmlns:a16="http://schemas.microsoft.com/office/drawing/2014/main" id="{B316BB28-9E97-62FC-AED5-CF0F387864DA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1;p74">
              <a:extLst>
                <a:ext uri="{FF2B5EF4-FFF2-40B4-BE49-F238E27FC236}">
                  <a16:creationId xmlns:a16="http://schemas.microsoft.com/office/drawing/2014/main" id="{B06C7BD4-8B86-24F1-7974-4C3E5C786D65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2;p74">
              <a:extLst>
                <a:ext uri="{FF2B5EF4-FFF2-40B4-BE49-F238E27FC236}">
                  <a16:creationId xmlns:a16="http://schemas.microsoft.com/office/drawing/2014/main" id="{23D9A64E-AD5F-6646-B3A1-2B149605B83D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3;p74">
              <a:extLst>
                <a:ext uri="{FF2B5EF4-FFF2-40B4-BE49-F238E27FC236}">
                  <a16:creationId xmlns:a16="http://schemas.microsoft.com/office/drawing/2014/main" id="{BDF43E01-0836-5611-227F-07BA5133A77D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10314;p74">
              <a:extLst>
                <a:ext uri="{FF2B5EF4-FFF2-40B4-BE49-F238E27FC236}">
                  <a16:creationId xmlns:a16="http://schemas.microsoft.com/office/drawing/2014/main" id="{14807FBF-527F-4F45-D843-DFF313CC36ED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10315;p74">
              <a:extLst>
                <a:ext uri="{FF2B5EF4-FFF2-40B4-BE49-F238E27FC236}">
                  <a16:creationId xmlns:a16="http://schemas.microsoft.com/office/drawing/2014/main" id="{F93B7FA5-99B4-9741-49DF-4B0051C0C0F3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9" name="Google Shape;10341;p74">
            <a:extLst>
              <a:ext uri="{FF2B5EF4-FFF2-40B4-BE49-F238E27FC236}">
                <a16:creationId xmlns:a16="http://schemas.microsoft.com/office/drawing/2014/main" id="{B6E246B6-5D1A-898D-443D-1CBF224D5A0A}"/>
              </a:ext>
            </a:extLst>
          </p:cNvPr>
          <p:cNvGrpSpPr/>
          <p:nvPr/>
        </p:nvGrpSpPr>
        <p:grpSpPr>
          <a:xfrm>
            <a:off x="7156103" y="2879654"/>
            <a:ext cx="259506" cy="362596"/>
            <a:chOff x="8527703" y="2749024"/>
            <a:chExt cx="259506" cy="362596"/>
          </a:xfrm>
          <a:solidFill>
            <a:srgbClr val="526A19"/>
          </a:solidFill>
        </p:grpSpPr>
        <p:sp>
          <p:nvSpPr>
            <p:cNvPr id="90" name="Google Shape;10342;p74">
              <a:extLst>
                <a:ext uri="{FF2B5EF4-FFF2-40B4-BE49-F238E27FC236}">
                  <a16:creationId xmlns:a16="http://schemas.microsoft.com/office/drawing/2014/main" id="{65C1C427-3E74-190F-3A7D-56D4A0898FD9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3;p74">
              <a:extLst>
                <a:ext uri="{FF2B5EF4-FFF2-40B4-BE49-F238E27FC236}">
                  <a16:creationId xmlns:a16="http://schemas.microsoft.com/office/drawing/2014/main" id="{F1BF0C19-D9EF-E5EA-3C05-F60A217B9B1D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4;p74">
              <a:extLst>
                <a:ext uri="{FF2B5EF4-FFF2-40B4-BE49-F238E27FC236}">
                  <a16:creationId xmlns:a16="http://schemas.microsoft.com/office/drawing/2014/main" id="{B5A95FA0-3F9C-7748-50C5-905776E6FD53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10345;p74">
              <a:extLst>
                <a:ext uri="{FF2B5EF4-FFF2-40B4-BE49-F238E27FC236}">
                  <a16:creationId xmlns:a16="http://schemas.microsoft.com/office/drawing/2014/main" id="{A551035C-7FF5-6C26-187A-C08A9890659B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10346;p74">
              <a:extLst>
                <a:ext uri="{FF2B5EF4-FFF2-40B4-BE49-F238E27FC236}">
                  <a16:creationId xmlns:a16="http://schemas.microsoft.com/office/drawing/2014/main" id="{E047A813-DD2C-1E8F-98FC-1C674720BFEE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5" name="Google Shape;10359;p74">
            <a:extLst>
              <a:ext uri="{FF2B5EF4-FFF2-40B4-BE49-F238E27FC236}">
                <a16:creationId xmlns:a16="http://schemas.microsoft.com/office/drawing/2014/main" id="{17B12AB1-8353-E523-1D06-BDE7B6E59DD7}"/>
              </a:ext>
            </a:extLst>
          </p:cNvPr>
          <p:cNvGrpSpPr/>
          <p:nvPr/>
        </p:nvGrpSpPr>
        <p:grpSpPr>
          <a:xfrm>
            <a:off x="5213150" y="3611950"/>
            <a:ext cx="361179" cy="338858"/>
            <a:chOff x="6584749" y="3481321"/>
            <a:chExt cx="361179" cy="338858"/>
          </a:xfrm>
          <a:solidFill>
            <a:srgbClr val="526A19"/>
          </a:solidFill>
        </p:grpSpPr>
        <p:sp>
          <p:nvSpPr>
            <p:cNvPr id="96" name="Google Shape;10360;p74">
              <a:extLst>
                <a:ext uri="{FF2B5EF4-FFF2-40B4-BE49-F238E27FC236}">
                  <a16:creationId xmlns:a16="http://schemas.microsoft.com/office/drawing/2014/main" id="{F9362921-4AFF-45BA-F346-E01416F4DA48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1;p74">
              <a:extLst>
                <a:ext uri="{FF2B5EF4-FFF2-40B4-BE49-F238E27FC236}">
                  <a16:creationId xmlns:a16="http://schemas.microsoft.com/office/drawing/2014/main" id="{5D54BD35-939B-4A0D-EC97-163C4A6ADC1D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2;p74">
              <a:extLst>
                <a:ext uri="{FF2B5EF4-FFF2-40B4-BE49-F238E27FC236}">
                  <a16:creationId xmlns:a16="http://schemas.microsoft.com/office/drawing/2014/main" id="{532929E9-C9F2-E618-2AF8-4236BBBB4D60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3;p74">
              <a:extLst>
                <a:ext uri="{FF2B5EF4-FFF2-40B4-BE49-F238E27FC236}">
                  <a16:creationId xmlns:a16="http://schemas.microsoft.com/office/drawing/2014/main" id="{A3086D3F-BB4B-D7B8-FC8A-81A3D049D83B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4;p74">
              <a:extLst>
                <a:ext uri="{FF2B5EF4-FFF2-40B4-BE49-F238E27FC236}">
                  <a16:creationId xmlns:a16="http://schemas.microsoft.com/office/drawing/2014/main" id="{7E8E1132-1E4B-4DCD-F037-B7044AC858E0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1" name="Google Shape;10365;p74">
              <a:extLst>
                <a:ext uri="{FF2B5EF4-FFF2-40B4-BE49-F238E27FC236}">
                  <a16:creationId xmlns:a16="http://schemas.microsoft.com/office/drawing/2014/main" id="{D98AEF81-BAF0-DC38-2329-5CE215F2ACBC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10366;p74">
              <a:extLst>
                <a:ext uri="{FF2B5EF4-FFF2-40B4-BE49-F238E27FC236}">
                  <a16:creationId xmlns:a16="http://schemas.microsoft.com/office/drawing/2014/main" id="{D37CA92E-3828-D88B-44E5-849A9AF44B11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3" name="Google Shape;10399;p74">
            <a:extLst>
              <a:ext uri="{FF2B5EF4-FFF2-40B4-BE49-F238E27FC236}">
                <a16:creationId xmlns:a16="http://schemas.microsoft.com/office/drawing/2014/main" id="{F895D720-6DB0-A94F-6D1E-6C08D38A0F1A}"/>
              </a:ext>
            </a:extLst>
          </p:cNvPr>
          <p:cNvGrpSpPr/>
          <p:nvPr/>
        </p:nvGrpSpPr>
        <p:grpSpPr>
          <a:xfrm>
            <a:off x="1760695" y="3541140"/>
            <a:ext cx="360210" cy="381844"/>
            <a:chOff x="3132295" y="3410510"/>
            <a:chExt cx="360210" cy="381844"/>
          </a:xfrm>
          <a:solidFill>
            <a:srgbClr val="526A19"/>
          </a:solidFill>
        </p:grpSpPr>
        <p:sp>
          <p:nvSpPr>
            <p:cNvPr id="104" name="Google Shape;10400;p74">
              <a:extLst>
                <a:ext uri="{FF2B5EF4-FFF2-40B4-BE49-F238E27FC236}">
                  <a16:creationId xmlns:a16="http://schemas.microsoft.com/office/drawing/2014/main" id="{95574968-A7F8-8263-F37E-8D4DA84D2A7D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1;p74">
              <a:extLst>
                <a:ext uri="{FF2B5EF4-FFF2-40B4-BE49-F238E27FC236}">
                  <a16:creationId xmlns:a16="http://schemas.microsoft.com/office/drawing/2014/main" id="{D679EE89-AAAA-C20E-4FD9-C1E8C0FE2168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2;p74">
              <a:extLst>
                <a:ext uri="{FF2B5EF4-FFF2-40B4-BE49-F238E27FC236}">
                  <a16:creationId xmlns:a16="http://schemas.microsoft.com/office/drawing/2014/main" id="{77729CCE-8502-952D-917B-6E81161FC4B6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3;p74">
              <a:extLst>
                <a:ext uri="{FF2B5EF4-FFF2-40B4-BE49-F238E27FC236}">
                  <a16:creationId xmlns:a16="http://schemas.microsoft.com/office/drawing/2014/main" id="{E169E84E-8499-6E54-0D18-8A6653A308B2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4;p74">
              <a:extLst>
                <a:ext uri="{FF2B5EF4-FFF2-40B4-BE49-F238E27FC236}">
                  <a16:creationId xmlns:a16="http://schemas.microsoft.com/office/drawing/2014/main" id="{55135DCF-5BC5-DBB3-816E-B6EEA007A67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5;p74">
              <a:extLst>
                <a:ext uri="{FF2B5EF4-FFF2-40B4-BE49-F238E27FC236}">
                  <a16:creationId xmlns:a16="http://schemas.microsoft.com/office/drawing/2014/main" id="{1880EF55-10F6-67F5-6BCE-86CA04E3B900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10406;p74">
              <a:extLst>
                <a:ext uri="{FF2B5EF4-FFF2-40B4-BE49-F238E27FC236}">
                  <a16:creationId xmlns:a16="http://schemas.microsoft.com/office/drawing/2014/main" id="{4D372B65-EC4B-C563-E806-B6AD42950898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10407;p74">
              <a:extLst>
                <a:ext uri="{FF2B5EF4-FFF2-40B4-BE49-F238E27FC236}">
                  <a16:creationId xmlns:a16="http://schemas.microsoft.com/office/drawing/2014/main" id="{3D94F1B6-6261-1860-0187-FB8A7BFBCE0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2" name="Google Shape;10421;p74">
            <a:extLst>
              <a:ext uri="{FF2B5EF4-FFF2-40B4-BE49-F238E27FC236}">
                <a16:creationId xmlns:a16="http://schemas.microsoft.com/office/drawing/2014/main" id="{1625DEE8-97AF-F674-A6F4-999D7B5A24A4}"/>
              </a:ext>
            </a:extLst>
          </p:cNvPr>
          <p:cNvGrpSpPr/>
          <p:nvPr/>
        </p:nvGrpSpPr>
        <p:grpSpPr>
          <a:xfrm>
            <a:off x="5764927" y="3549918"/>
            <a:ext cx="362139" cy="386982"/>
            <a:chOff x="7136526" y="3419289"/>
            <a:chExt cx="362139" cy="386982"/>
          </a:xfrm>
          <a:solidFill>
            <a:srgbClr val="526A19"/>
          </a:solidFill>
        </p:grpSpPr>
        <p:sp>
          <p:nvSpPr>
            <p:cNvPr id="113" name="Google Shape;10422;p74">
              <a:extLst>
                <a:ext uri="{FF2B5EF4-FFF2-40B4-BE49-F238E27FC236}">
                  <a16:creationId xmlns:a16="http://schemas.microsoft.com/office/drawing/2014/main" id="{F4CDCECD-32DA-4B59-C63B-07C30C3DF866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3;p74">
              <a:extLst>
                <a:ext uri="{FF2B5EF4-FFF2-40B4-BE49-F238E27FC236}">
                  <a16:creationId xmlns:a16="http://schemas.microsoft.com/office/drawing/2014/main" id="{C30ABA6F-21B2-75E3-CAA4-292585C8454B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4;p74">
              <a:extLst>
                <a:ext uri="{FF2B5EF4-FFF2-40B4-BE49-F238E27FC236}">
                  <a16:creationId xmlns:a16="http://schemas.microsoft.com/office/drawing/2014/main" id="{B46B68FD-5807-CF05-B54D-6E3306929E5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5;p74">
              <a:extLst>
                <a:ext uri="{FF2B5EF4-FFF2-40B4-BE49-F238E27FC236}">
                  <a16:creationId xmlns:a16="http://schemas.microsoft.com/office/drawing/2014/main" id="{82C8A9FC-CD93-DC36-8830-6B3521627DCD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6;p74">
              <a:extLst>
                <a:ext uri="{FF2B5EF4-FFF2-40B4-BE49-F238E27FC236}">
                  <a16:creationId xmlns:a16="http://schemas.microsoft.com/office/drawing/2014/main" id="{61AC4D3B-3A51-0B99-FE34-16A68C412E8B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7;p74">
              <a:extLst>
                <a:ext uri="{FF2B5EF4-FFF2-40B4-BE49-F238E27FC236}">
                  <a16:creationId xmlns:a16="http://schemas.microsoft.com/office/drawing/2014/main" id="{49E169BE-209D-418C-3D64-B3391A63B8F8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0428;p74">
              <a:extLst>
                <a:ext uri="{FF2B5EF4-FFF2-40B4-BE49-F238E27FC236}">
                  <a16:creationId xmlns:a16="http://schemas.microsoft.com/office/drawing/2014/main" id="{1A2093B3-BA8A-4C74-0020-15893EDFC766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10429;p74">
              <a:extLst>
                <a:ext uri="{FF2B5EF4-FFF2-40B4-BE49-F238E27FC236}">
                  <a16:creationId xmlns:a16="http://schemas.microsoft.com/office/drawing/2014/main" id="{6E454A86-EF36-6E63-D70B-392484C72935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" name="Google Shape;10435;p74">
            <a:extLst>
              <a:ext uri="{FF2B5EF4-FFF2-40B4-BE49-F238E27FC236}">
                <a16:creationId xmlns:a16="http://schemas.microsoft.com/office/drawing/2014/main" id="{8071E5B8-3886-8518-460F-352822E5C54C}"/>
              </a:ext>
            </a:extLst>
          </p:cNvPr>
          <p:cNvGrpSpPr/>
          <p:nvPr/>
        </p:nvGrpSpPr>
        <p:grpSpPr>
          <a:xfrm>
            <a:off x="5743639" y="4095358"/>
            <a:ext cx="532226" cy="525935"/>
            <a:chOff x="7115239" y="3964728"/>
            <a:chExt cx="532226" cy="525935"/>
          </a:xfrm>
          <a:solidFill>
            <a:srgbClr val="526A19"/>
          </a:solidFill>
        </p:grpSpPr>
        <p:sp>
          <p:nvSpPr>
            <p:cNvPr id="122" name="Google Shape;10436;p74">
              <a:extLst>
                <a:ext uri="{FF2B5EF4-FFF2-40B4-BE49-F238E27FC236}">
                  <a16:creationId xmlns:a16="http://schemas.microsoft.com/office/drawing/2014/main" id="{9F5C6943-32A7-DD04-C6AF-B95FC5E63FC0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7;p74">
              <a:extLst>
                <a:ext uri="{FF2B5EF4-FFF2-40B4-BE49-F238E27FC236}">
                  <a16:creationId xmlns:a16="http://schemas.microsoft.com/office/drawing/2014/main" id="{02200216-B84A-A735-5B06-054CFCA213B7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38;p74">
              <a:extLst>
                <a:ext uri="{FF2B5EF4-FFF2-40B4-BE49-F238E27FC236}">
                  <a16:creationId xmlns:a16="http://schemas.microsoft.com/office/drawing/2014/main" id="{C984FA89-8FEB-C682-F4D9-A8C40C267C4D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39;p74">
              <a:extLst>
                <a:ext uri="{FF2B5EF4-FFF2-40B4-BE49-F238E27FC236}">
                  <a16:creationId xmlns:a16="http://schemas.microsoft.com/office/drawing/2014/main" id="{5257D573-42F7-064B-D4FE-3EBD2A80C76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0;p74">
              <a:extLst>
                <a:ext uri="{FF2B5EF4-FFF2-40B4-BE49-F238E27FC236}">
                  <a16:creationId xmlns:a16="http://schemas.microsoft.com/office/drawing/2014/main" id="{66F6697B-B5DD-CF22-462C-4950F90E2A24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0441;p74">
              <a:extLst>
                <a:ext uri="{FF2B5EF4-FFF2-40B4-BE49-F238E27FC236}">
                  <a16:creationId xmlns:a16="http://schemas.microsoft.com/office/drawing/2014/main" id="{64E3AF48-6521-4A50-3434-CFB22026A9BA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" name="Google Shape;10442;p74">
              <a:extLst>
                <a:ext uri="{FF2B5EF4-FFF2-40B4-BE49-F238E27FC236}">
                  <a16:creationId xmlns:a16="http://schemas.microsoft.com/office/drawing/2014/main" id="{C23CB06E-FD05-9DF1-0563-138C66382A4D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" name="Google Shape;10443;p74">
            <a:extLst>
              <a:ext uri="{FF2B5EF4-FFF2-40B4-BE49-F238E27FC236}">
                <a16:creationId xmlns:a16="http://schemas.microsoft.com/office/drawing/2014/main" id="{92657A10-1949-3999-7D5E-A94CD91306E2}"/>
              </a:ext>
            </a:extLst>
          </p:cNvPr>
          <p:cNvGrpSpPr/>
          <p:nvPr/>
        </p:nvGrpSpPr>
        <p:grpSpPr>
          <a:xfrm>
            <a:off x="7114197" y="3467805"/>
            <a:ext cx="413345" cy="440549"/>
            <a:chOff x="8485796" y="3337175"/>
            <a:chExt cx="413345" cy="440549"/>
          </a:xfrm>
          <a:solidFill>
            <a:srgbClr val="526A19"/>
          </a:solidFill>
        </p:grpSpPr>
        <p:sp>
          <p:nvSpPr>
            <p:cNvPr id="130" name="Google Shape;10444;p74">
              <a:extLst>
                <a:ext uri="{FF2B5EF4-FFF2-40B4-BE49-F238E27FC236}">
                  <a16:creationId xmlns:a16="http://schemas.microsoft.com/office/drawing/2014/main" id="{A6DA032F-F78F-D30A-2E1C-7CA6A2EFCC67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5;p74">
              <a:extLst>
                <a:ext uri="{FF2B5EF4-FFF2-40B4-BE49-F238E27FC236}">
                  <a16:creationId xmlns:a16="http://schemas.microsoft.com/office/drawing/2014/main" id="{DAB10946-0C08-661A-F183-5E48BB03734C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6;p74">
              <a:extLst>
                <a:ext uri="{FF2B5EF4-FFF2-40B4-BE49-F238E27FC236}">
                  <a16:creationId xmlns:a16="http://schemas.microsoft.com/office/drawing/2014/main" id="{2B8EC937-46AE-776B-C2EB-1AA2CB2BE54C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7;p74">
              <a:extLst>
                <a:ext uri="{FF2B5EF4-FFF2-40B4-BE49-F238E27FC236}">
                  <a16:creationId xmlns:a16="http://schemas.microsoft.com/office/drawing/2014/main" id="{CD686870-293F-401C-B140-024762E35655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0448;p74">
              <a:extLst>
                <a:ext uri="{FF2B5EF4-FFF2-40B4-BE49-F238E27FC236}">
                  <a16:creationId xmlns:a16="http://schemas.microsoft.com/office/drawing/2014/main" id="{CDE0B73C-7467-5F37-0AE0-878BF58FCCA3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10449;p74">
              <a:extLst>
                <a:ext uri="{FF2B5EF4-FFF2-40B4-BE49-F238E27FC236}">
                  <a16:creationId xmlns:a16="http://schemas.microsoft.com/office/drawing/2014/main" id="{9DFDB756-E7FA-105C-9A2B-B210309353DE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10468;p74">
            <a:extLst>
              <a:ext uri="{FF2B5EF4-FFF2-40B4-BE49-F238E27FC236}">
                <a16:creationId xmlns:a16="http://schemas.microsoft.com/office/drawing/2014/main" id="{8EFA59F5-60A1-D4AD-1C81-3835118D4D7D}"/>
              </a:ext>
            </a:extLst>
          </p:cNvPr>
          <p:cNvGrpSpPr/>
          <p:nvPr/>
        </p:nvGrpSpPr>
        <p:grpSpPr>
          <a:xfrm>
            <a:off x="3146916" y="3636000"/>
            <a:ext cx="362148" cy="384935"/>
            <a:chOff x="4518516" y="3505370"/>
            <a:chExt cx="362148" cy="384935"/>
          </a:xfrm>
          <a:solidFill>
            <a:srgbClr val="526A19"/>
          </a:solidFill>
        </p:grpSpPr>
        <p:sp>
          <p:nvSpPr>
            <p:cNvPr id="137" name="Google Shape;10469;p74">
              <a:extLst>
                <a:ext uri="{FF2B5EF4-FFF2-40B4-BE49-F238E27FC236}">
                  <a16:creationId xmlns:a16="http://schemas.microsoft.com/office/drawing/2014/main" id="{B20E866C-E8BD-E0D1-4468-65BAE2C9A2CD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10470;p74">
              <a:extLst>
                <a:ext uri="{FF2B5EF4-FFF2-40B4-BE49-F238E27FC236}">
                  <a16:creationId xmlns:a16="http://schemas.microsoft.com/office/drawing/2014/main" id="{32ED617F-399F-67F5-8FFA-EE6F4D8745DA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" name="Google Shape;10471;p74">
              <a:extLst>
                <a:ext uri="{FF2B5EF4-FFF2-40B4-BE49-F238E27FC236}">
                  <a16:creationId xmlns:a16="http://schemas.microsoft.com/office/drawing/2014/main" id="{9EEE54D8-62B1-A818-95CA-EF48A261F240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" name="Google Shape;10483;p74">
            <a:extLst>
              <a:ext uri="{FF2B5EF4-FFF2-40B4-BE49-F238E27FC236}">
                <a16:creationId xmlns:a16="http://schemas.microsoft.com/office/drawing/2014/main" id="{058EA629-70FB-37C9-AD2A-BCE6AB6E999C}"/>
              </a:ext>
            </a:extLst>
          </p:cNvPr>
          <p:cNvGrpSpPr/>
          <p:nvPr/>
        </p:nvGrpSpPr>
        <p:grpSpPr>
          <a:xfrm>
            <a:off x="6489909" y="3535909"/>
            <a:ext cx="340046" cy="360374"/>
            <a:chOff x="7861508" y="3405280"/>
            <a:chExt cx="340046" cy="360374"/>
          </a:xfrm>
          <a:solidFill>
            <a:srgbClr val="526A19"/>
          </a:solidFill>
        </p:grpSpPr>
        <p:sp>
          <p:nvSpPr>
            <p:cNvPr id="141" name="Google Shape;10484;p74">
              <a:extLst>
                <a:ext uri="{FF2B5EF4-FFF2-40B4-BE49-F238E27FC236}">
                  <a16:creationId xmlns:a16="http://schemas.microsoft.com/office/drawing/2014/main" id="{92AE184A-8EFF-D902-83A7-F5ECEB10EC76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5;p74">
              <a:extLst>
                <a:ext uri="{FF2B5EF4-FFF2-40B4-BE49-F238E27FC236}">
                  <a16:creationId xmlns:a16="http://schemas.microsoft.com/office/drawing/2014/main" id="{D5F93753-7E55-41A1-B26C-56C0A5E4F5C7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6;p74">
              <a:extLst>
                <a:ext uri="{FF2B5EF4-FFF2-40B4-BE49-F238E27FC236}">
                  <a16:creationId xmlns:a16="http://schemas.microsoft.com/office/drawing/2014/main" id="{A4CC6123-B0B7-B0EA-215D-26F5015F3581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0487;p74">
              <a:extLst>
                <a:ext uri="{FF2B5EF4-FFF2-40B4-BE49-F238E27FC236}">
                  <a16:creationId xmlns:a16="http://schemas.microsoft.com/office/drawing/2014/main" id="{BCCCCEDD-662D-6C00-D1F5-2786951D9C5B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10488;p74">
              <a:extLst>
                <a:ext uri="{FF2B5EF4-FFF2-40B4-BE49-F238E27FC236}">
                  <a16:creationId xmlns:a16="http://schemas.microsoft.com/office/drawing/2014/main" id="{1EA6E16D-C772-1856-7A9A-60DE2E349602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10497;p74">
            <a:extLst>
              <a:ext uri="{FF2B5EF4-FFF2-40B4-BE49-F238E27FC236}">
                <a16:creationId xmlns:a16="http://schemas.microsoft.com/office/drawing/2014/main" id="{D91EDE0E-D46F-DC80-0E93-85C6BA8F433B}"/>
              </a:ext>
            </a:extLst>
          </p:cNvPr>
          <p:cNvGrpSpPr/>
          <p:nvPr/>
        </p:nvGrpSpPr>
        <p:grpSpPr>
          <a:xfrm>
            <a:off x="6408984" y="2085204"/>
            <a:ext cx="472799" cy="502554"/>
            <a:chOff x="7780583" y="1954575"/>
            <a:chExt cx="472799" cy="502554"/>
          </a:xfrm>
          <a:solidFill>
            <a:srgbClr val="526A19"/>
          </a:solidFill>
        </p:grpSpPr>
        <p:sp>
          <p:nvSpPr>
            <p:cNvPr id="147" name="Google Shape;10498;p74">
              <a:extLst>
                <a:ext uri="{FF2B5EF4-FFF2-40B4-BE49-F238E27FC236}">
                  <a16:creationId xmlns:a16="http://schemas.microsoft.com/office/drawing/2014/main" id="{036650EA-6188-E214-6E81-CC36C2634896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499;p74">
              <a:extLst>
                <a:ext uri="{FF2B5EF4-FFF2-40B4-BE49-F238E27FC236}">
                  <a16:creationId xmlns:a16="http://schemas.microsoft.com/office/drawing/2014/main" id="{F2215812-6125-BEA0-F6E6-83A06B3E8863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0;p74">
              <a:extLst>
                <a:ext uri="{FF2B5EF4-FFF2-40B4-BE49-F238E27FC236}">
                  <a16:creationId xmlns:a16="http://schemas.microsoft.com/office/drawing/2014/main" id="{371FF3D4-D9BA-9450-FA2A-1CFCFBCF5597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1;p74">
              <a:extLst>
                <a:ext uri="{FF2B5EF4-FFF2-40B4-BE49-F238E27FC236}">
                  <a16:creationId xmlns:a16="http://schemas.microsoft.com/office/drawing/2014/main" id="{230B473C-BCF9-12A9-11DE-14FB440F12F5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10502;p74">
              <a:extLst>
                <a:ext uri="{FF2B5EF4-FFF2-40B4-BE49-F238E27FC236}">
                  <a16:creationId xmlns:a16="http://schemas.microsoft.com/office/drawing/2014/main" id="{73BCA12E-6418-2659-0A4A-3548D24FD345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10503;p74">
              <a:extLst>
                <a:ext uri="{FF2B5EF4-FFF2-40B4-BE49-F238E27FC236}">
                  <a16:creationId xmlns:a16="http://schemas.microsoft.com/office/drawing/2014/main" id="{9922CD37-F174-8E0A-B5A7-3C1094289F55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3" name="Google Shape;10234;p74">
            <a:extLst>
              <a:ext uri="{FF2B5EF4-FFF2-40B4-BE49-F238E27FC236}">
                <a16:creationId xmlns:a16="http://schemas.microsoft.com/office/drawing/2014/main" id="{78161B9F-2DCA-5835-DB58-D174D7FA1AB3}"/>
              </a:ext>
            </a:extLst>
          </p:cNvPr>
          <p:cNvGrpSpPr/>
          <p:nvPr/>
        </p:nvGrpSpPr>
        <p:grpSpPr>
          <a:xfrm>
            <a:off x="2415342" y="2121369"/>
            <a:ext cx="470294" cy="502554"/>
            <a:chOff x="3786941" y="1990740"/>
            <a:chExt cx="470294" cy="502554"/>
          </a:xfrm>
          <a:solidFill>
            <a:srgbClr val="526A19"/>
          </a:solidFill>
        </p:grpSpPr>
        <p:sp>
          <p:nvSpPr>
            <p:cNvPr id="154" name="Google Shape;10235;p74">
              <a:extLst>
                <a:ext uri="{FF2B5EF4-FFF2-40B4-BE49-F238E27FC236}">
                  <a16:creationId xmlns:a16="http://schemas.microsoft.com/office/drawing/2014/main" id="{341FA36E-20D7-0A0F-5E63-3A723F7377CF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6;p74">
              <a:extLst>
                <a:ext uri="{FF2B5EF4-FFF2-40B4-BE49-F238E27FC236}">
                  <a16:creationId xmlns:a16="http://schemas.microsoft.com/office/drawing/2014/main" id="{E4EA69E6-8D7D-5EB8-E90E-54D0955307E2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7;p74">
              <a:extLst>
                <a:ext uri="{FF2B5EF4-FFF2-40B4-BE49-F238E27FC236}">
                  <a16:creationId xmlns:a16="http://schemas.microsoft.com/office/drawing/2014/main" id="{7B64659B-7EFB-8516-2A16-D58EC216A205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10238;p74">
              <a:extLst>
                <a:ext uri="{FF2B5EF4-FFF2-40B4-BE49-F238E27FC236}">
                  <a16:creationId xmlns:a16="http://schemas.microsoft.com/office/drawing/2014/main" id="{EC41250A-5654-7491-25D3-C46F2F7AE09C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10239;p74">
              <a:extLst>
                <a:ext uri="{FF2B5EF4-FFF2-40B4-BE49-F238E27FC236}">
                  <a16:creationId xmlns:a16="http://schemas.microsoft.com/office/drawing/2014/main" id="{ED7937B8-20E4-3EFE-27D6-46D3101FEAD8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9" name="Google Shape;10251;p74">
            <a:extLst>
              <a:ext uri="{FF2B5EF4-FFF2-40B4-BE49-F238E27FC236}">
                <a16:creationId xmlns:a16="http://schemas.microsoft.com/office/drawing/2014/main" id="{E311EC8C-ED71-3752-E3BC-0A6EA1E124A7}"/>
              </a:ext>
            </a:extLst>
          </p:cNvPr>
          <p:cNvGrpSpPr/>
          <p:nvPr/>
        </p:nvGrpSpPr>
        <p:grpSpPr>
          <a:xfrm>
            <a:off x="5753788" y="2125538"/>
            <a:ext cx="304760" cy="502545"/>
            <a:chOff x="7125388" y="1994909"/>
            <a:chExt cx="304760" cy="502545"/>
          </a:xfrm>
          <a:solidFill>
            <a:srgbClr val="526A19"/>
          </a:solidFill>
        </p:grpSpPr>
        <p:sp>
          <p:nvSpPr>
            <p:cNvPr id="160" name="Google Shape;10252;p74">
              <a:extLst>
                <a:ext uri="{FF2B5EF4-FFF2-40B4-BE49-F238E27FC236}">
                  <a16:creationId xmlns:a16="http://schemas.microsoft.com/office/drawing/2014/main" id="{40F34B82-AF15-9152-266C-242CEDDC7E58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3;p74">
              <a:extLst>
                <a:ext uri="{FF2B5EF4-FFF2-40B4-BE49-F238E27FC236}">
                  <a16:creationId xmlns:a16="http://schemas.microsoft.com/office/drawing/2014/main" id="{2129EF07-9264-A443-A451-62E520D42E69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4;p74">
              <a:extLst>
                <a:ext uri="{FF2B5EF4-FFF2-40B4-BE49-F238E27FC236}">
                  <a16:creationId xmlns:a16="http://schemas.microsoft.com/office/drawing/2014/main" id="{21582530-1ABB-5296-2581-5F7CFE4A716E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5;p74">
              <a:extLst>
                <a:ext uri="{FF2B5EF4-FFF2-40B4-BE49-F238E27FC236}">
                  <a16:creationId xmlns:a16="http://schemas.microsoft.com/office/drawing/2014/main" id="{932DE5FB-4CF1-2D39-9A02-90B60AC1C7AB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6;p74">
              <a:extLst>
                <a:ext uri="{FF2B5EF4-FFF2-40B4-BE49-F238E27FC236}">
                  <a16:creationId xmlns:a16="http://schemas.microsoft.com/office/drawing/2014/main" id="{0987C96F-F960-69F0-E69B-52C99341E991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5" name="Google Shape;10257;p74">
              <a:extLst>
                <a:ext uri="{FF2B5EF4-FFF2-40B4-BE49-F238E27FC236}">
                  <a16:creationId xmlns:a16="http://schemas.microsoft.com/office/drawing/2014/main" id="{DE754412-E11B-2297-1D8F-8FB7163E527C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6" name="Google Shape;10258;p74">
              <a:extLst>
                <a:ext uri="{FF2B5EF4-FFF2-40B4-BE49-F238E27FC236}">
                  <a16:creationId xmlns:a16="http://schemas.microsoft.com/office/drawing/2014/main" id="{10C9135C-1F28-04AC-7F29-CAB26DF8DF09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7" name="Google Shape;10297;p74">
            <a:extLst>
              <a:ext uri="{FF2B5EF4-FFF2-40B4-BE49-F238E27FC236}">
                <a16:creationId xmlns:a16="http://schemas.microsoft.com/office/drawing/2014/main" id="{A454DABE-D4B3-BB53-2A8F-F896D97234A4}"/>
              </a:ext>
            </a:extLst>
          </p:cNvPr>
          <p:cNvGrpSpPr/>
          <p:nvPr/>
        </p:nvGrpSpPr>
        <p:grpSpPr>
          <a:xfrm>
            <a:off x="3142053" y="2112198"/>
            <a:ext cx="470257" cy="499874"/>
            <a:chOff x="4513652" y="1981568"/>
            <a:chExt cx="470257" cy="499874"/>
          </a:xfrm>
          <a:solidFill>
            <a:srgbClr val="526A19"/>
          </a:solidFill>
        </p:grpSpPr>
        <p:sp>
          <p:nvSpPr>
            <p:cNvPr id="168" name="Google Shape;10298;p74">
              <a:extLst>
                <a:ext uri="{FF2B5EF4-FFF2-40B4-BE49-F238E27FC236}">
                  <a16:creationId xmlns:a16="http://schemas.microsoft.com/office/drawing/2014/main" id="{03421E3A-7810-0D41-4E78-093EF816506A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299;p74">
              <a:extLst>
                <a:ext uri="{FF2B5EF4-FFF2-40B4-BE49-F238E27FC236}">
                  <a16:creationId xmlns:a16="http://schemas.microsoft.com/office/drawing/2014/main" id="{68829689-F344-320D-A507-84EDCACC42E1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0;p74">
              <a:extLst>
                <a:ext uri="{FF2B5EF4-FFF2-40B4-BE49-F238E27FC236}">
                  <a16:creationId xmlns:a16="http://schemas.microsoft.com/office/drawing/2014/main" id="{1A1FCA51-F39E-6D36-009A-813CDE90772B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1" name="Google Shape;10301;p74">
              <a:extLst>
                <a:ext uri="{FF2B5EF4-FFF2-40B4-BE49-F238E27FC236}">
                  <a16:creationId xmlns:a16="http://schemas.microsoft.com/office/drawing/2014/main" id="{A4C7553B-DC1F-ADC8-5B2D-5B421860F75C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2" name="Google Shape;10302;p74">
              <a:extLst>
                <a:ext uri="{FF2B5EF4-FFF2-40B4-BE49-F238E27FC236}">
                  <a16:creationId xmlns:a16="http://schemas.microsoft.com/office/drawing/2014/main" id="{FB137B4B-8993-823D-357C-07DBDE51064A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3" name="Google Shape;10352;p74">
            <a:extLst>
              <a:ext uri="{FF2B5EF4-FFF2-40B4-BE49-F238E27FC236}">
                <a16:creationId xmlns:a16="http://schemas.microsoft.com/office/drawing/2014/main" id="{EC40ABFA-5BD4-C1F6-BE81-E324053B5181}"/>
              </a:ext>
            </a:extLst>
          </p:cNvPr>
          <p:cNvGrpSpPr/>
          <p:nvPr/>
        </p:nvGrpSpPr>
        <p:grpSpPr>
          <a:xfrm>
            <a:off x="3811694" y="2120684"/>
            <a:ext cx="471528" cy="504319"/>
            <a:chOff x="5183294" y="1990054"/>
            <a:chExt cx="471528" cy="504319"/>
          </a:xfrm>
          <a:solidFill>
            <a:srgbClr val="526A19"/>
          </a:solidFill>
        </p:grpSpPr>
        <p:sp>
          <p:nvSpPr>
            <p:cNvPr id="174" name="Google Shape;10353;p74">
              <a:extLst>
                <a:ext uri="{FF2B5EF4-FFF2-40B4-BE49-F238E27FC236}">
                  <a16:creationId xmlns:a16="http://schemas.microsoft.com/office/drawing/2014/main" id="{417C4C2D-1715-1199-8229-208379E1739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4;p74">
              <a:extLst>
                <a:ext uri="{FF2B5EF4-FFF2-40B4-BE49-F238E27FC236}">
                  <a16:creationId xmlns:a16="http://schemas.microsoft.com/office/drawing/2014/main" id="{9E2D05BC-42DA-6055-2ACD-9619E243EF38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5;p74">
              <a:extLst>
                <a:ext uri="{FF2B5EF4-FFF2-40B4-BE49-F238E27FC236}">
                  <a16:creationId xmlns:a16="http://schemas.microsoft.com/office/drawing/2014/main" id="{A17F4D07-F07D-DAF0-9E41-D0ABD15E4AF6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6;p74">
              <a:extLst>
                <a:ext uri="{FF2B5EF4-FFF2-40B4-BE49-F238E27FC236}">
                  <a16:creationId xmlns:a16="http://schemas.microsoft.com/office/drawing/2014/main" id="{A64D0CEE-D2F8-7910-52CC-B7646D04E22D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8" name="Google Shape;10357;p74">
              <a:extLst>
                <a:ext uri="{FF2B5EF4-FFF2-40B4-BE49-F238E27FC236}">
                  <a16:creationId xmlns:a16="http://schemas.microsoft.com/office/drawing/2014/main" id="{B908CB8C-8B06-01A3-D4F9-50D159BC5039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9" name="Google Shape;10358;p74">
              <a:extLst>
                <a:ext uri="{FF2B5EF4-FFF2-40B4-BE49-F238E27FC236}">
                  <a16:creationId xmlns:a16="http://schemas.microsoft.com/office/drawing/2014/main" id="{0FE9F3BC-1A62-AF1B-1B33-AD640E2C43FA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0" name="Google Shape;10390;p74">
            <a:extLst>
              <a:ext uri="{FF2B5EF4-FFF2-40B4-BE49-F238E27FC236}">
                <a16:creationId xmlns:a16="http://schemas.microsoft.com/office/drawing/2014/main" id="{2986C1E7-51FA-18BA-52BB-AD4E1C3FAF3D}"/>
              </a:ext>
            </a:extLst>
          </p:cNvPr>
          <p:cNvGrpSpPr/>
          <p:nvPr/>
        </p:nvGrpSpPr>
        <p:grpSpPr>
          <a:xfrm>
            <a:off x="1757276" y="2132323"/>
            <a:ext cx="471529" cy="502554"/>
            <a:chOff x="3128875" y="2001694"/>
            <a:chExt cx="471529" cy="502554"/>
          </a:xfrm>
          <a:solidFill>
            <a:srgbClr val="526A19"/>
          </a:solidFill>
        </p:grpSpPr>
        <p:sp>
          <p:nvSpPr>
            <p:cNvPr id="181" name="Google Shape;10391;p74">
              <a:extLst>
                <a:ext uri="{FF2B5EF4-FFF2-40B4-BE49-F238E27FC236}">
                  <a16:creationId xmlns:a16="http://schemas.microsoft.com/office/drawing/2014/main" id="{C1E6EC41-25C8-5B21-0B5E-ADE615D2CEA7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2;p74">
              <a:extLst>
                <a:ext uri="{FF2B5EF4-FFF2-40B4-BE49-F238E27FC236}">
                  <a16:creationId xmlns:a16="http://schemas.microsoft.com/office/drawing/2014/main" id="{709E7383-6718-A4CB-8B4A-0F063A99F57B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3;p74">
              <a:extLst>
                <a:ext uri="{FF2B5EF4-FFF2-40B4-BE49-F238E27FC236}">
                  <a16:creationId xmlns:a16="http://schemas.microsoft.com/office/drawing/2014/main" id="{CB055D22-BCB1-060C-1972-E8AFDE5EB1D3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4;p74">
              <a:extLst>
                <a:ext uri="{FF2B5EF4-FFF2-40B4-BE49-F238E27FC236}">
                  <a16:creationId xmlns:a16="http://schemas.microsoft.com/office/drawing/2014/main" id="{126655C3-1271-311B-6DDE-375E3EB39572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5;p74">
              <a:extLst>
                <a:ext uri="{FF2B5EF4-FFF2-40B4-BE49-F238E27FC236}">
                  <a16:creationId xmlns:a16="http://schemas.microsoft.com/office/drawing/2014/main" id="{1D37C71F-DF0C-0075-F800-C485D8C590B4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6;p74">
              <a:extLst>
                <a:ext uri="{FF2B5EF4-FFF2-40B4-BE49-F238E27FC236}">
                  <a16:creationId xmlns:a16="http://schemas.microsoft.com/office/drawing/2014/main" id="{DAE4C3B4-C504-381B-8F2C-7BA30BE40604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7" name="Google Shape;10397;p74">
              <a:extLst>
                <a:ext uri="{FF2B5EF4-FFF2-40B4-BE49-F238E27FC236}">
                  <a16:creationId xmlns:a16="http://schemas.microsoft.com/office/drawing/2014/main" id="{517487C4-76EC-DED4-9C73-B4D3340B8E33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8" name="Google Shape;10398;p74">
              <a:extLst>
                <a:ext uri="{FF2B5EF4-FFF2-40B4-BE49-F238E27FC236}">
                  <a16:creationId xmlns:a16="http://schemas.microsoft.com/office/drawing/2014/main" id="{43A5123E-8D9D-7E8F-D7E9-B43D9FD0BE5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9" name="Google Shape;10412;p74">
            <a:extLst>
              <a:ext uri="{FF2B5EF4-FFF2-40B4-BE49-F238E27FC236}">
                <a16:creationId xmlns:a16="http://schemas.microsoft.com/office/drawing/2014/main" id="{6E28747E-96B8-5A97-E022-AFDBC7A9A35D}"/>
              </a:ext>
            </a:extLst>
          </p:cNvPr>
          <p:cNvGrpSpPr/>
          <p:nvPr/>
        </p:nvGrpSpPr>
        <p:grpSpPr>
          <a:xfrm>
            <a:off x="4523198" y="2121040"/>
            <a:ext cx="441444" cy="500460"/>
            <a:chOff x="5894798" y="1990411"/>
            <a:chExt cx="441444" cy="500460"/>
          </a:xfrm>
          <a:solidFill>
            <a:srgbClr val="526A19"/>
          </a:solidFill>
        </p:grpSpPr>
        <p:sp>
          <p:nvSpPr>
            <p:cNvPr id="190" name="Google Shape;10413;p74">
              <a:extLst>
                <a:ext uri="{FF2B5EF4-FFF2-40B4-BE49-F238E27FC236}">
                  <a16:creationId xmlns:a16="http://schemas.microsoft.com/office/drawing/2014/main" id="{69C1697A-0F32-A1A0-77B5-811D89C6085B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4;p74">
              <a:extLst>
                <a:ext uri="{FF2B5EF4-FFF2-40B4-BE49-F238E27FC236}">
                  <a16:creationId xmlns:a16="http://schemas.microsoft.com/office/drawing/2014/main" id="{E8B12BFB-AD61-1BC0-1236-C14D70D16F05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5;p74">
              <a:extLst>
                <a:ext uri="{FF2B5EF4-FFF2-40B4-BE49-F238E27FC236}">
                  <a16:creationId xmlns:a16="http://schemas.microsoft.com/office/drawing/2014/main" id="{4EBFEF4F-D10C-0BE0-9EDF-29BD4C7BA06F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6;p74">
              <a:extLst>
                <a:ext uri="{FF2B5EF4-FFF2-40B4-BE49-F238E27FC236}">
                  <a16:creationId xmlns:a16="http://schemas.microsoft.com/office/drawing/2014/main" id="{020367C2-7CAD-DF33-584A-660239FF6175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7;p74">
              <a:extLst>
                <a:ext uri="{FF2B5EF4-FFF2-40B4-BE49-F238E27FC236}">
                  <a16:creationId xmlns:a16="http://schemas.microsoft.com/office/drawing/2014/main" id="{F0D38A09-40B3-3103-67E8-194C64DC4209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18;p74">
              <a:extLst>
                <a:ext uri="{FF2B5EF4-FFF2-40B4-BE49-F238E27FC236}">
                  <a16:creationId xmlns:a16="http://schemas.microsoft.com/office/drawing/2014/main" id="{554BE070-0231-F171-26AD-9F08681C82E4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6" name="Google Shape;10419;p74">
              <a:extLst>
                <a:ext uri="{FF2B5EF4-FFF2-40B4-BE49-F238E27FC236}">
                  <a16:creationId xmlns:a16="http://schemas.microsoft.com/office/drawing/2014/main" id="{9241E63E-DEF3-8AFC-10A4-369E9C9FEB78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7" name="Google Shape;10420;p74">
              <a:extLst>
                <a:ext uri="{FF2B5EF4-FFF2-40B4-BE49-F238E27FC236}">
                  <a16:creationId xmlns:a16="http://schemas.microsoft.com/office/drawing/2014/main" id="{00FB4060-2DE5-A534-629A-4AA4525553B9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8" name="Google Shape;10478;p74">
            <a:extLst>
              <a:ext uri="{FF2B5EF4-FFF2-40B4-BE49-F238E27FC236}">
                <a16:creationId xmlns:a16="http://schemas.microsoft.com/office/drawing/2014/main" id="{70108903-954E-9199-B4C7-5EAD636BA9D2}"/>
              </a:ext>
            </a:extLst>
          </p:cNvPr>
          <p:cNvGrpSpPr/>
          <p:nvPr/>
        </p:nvGrpSpPr>
        <p:grpSpPr>
          <a:xfrm>
            <a:off x="5080251" y="2120875"/>
            <a:ext cx="479054" cy="501182"/>
            <a:chOff x="6451850" y="1990246"/>
            <a:chExt cx="479054" cy="501182"/>
          </a:xfrm>
          <a:solidFill>
            <a:srgbClr val="526A19"/>
          </a:solidFill>
        </p:grpSpPr>
        <p:sp>
          <p:nvSpPr>
            <p:cNvPr id="199" name="Google Shape;10479;p74">
              <a:extLst>
                <a:ext uri="{FF2B5EF4-FFF2-40B4-BE49-F238E27FC236}">
                  <a16:creationId xmlns:a16="http://schemas.microsoft.com/office/drawing/2014/main" id="{71D5FA0B-9CDE-F04B-A9EE-28AE485D673D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0;p74">
              <a:extLst>
                <a:ext uri="{FF2B5EF4-FFF2-40B4-BE49-F238E27FC236}">
                  <a16:creationId xmlns:a16="http://schemas.microsoft.com/office/drawing/2014/main" id="{BC97B677-90DA-3FB1-628F-A65458FFA3E7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1" name="Google Shape;10481;p74">
              <a:extLst>
                <a:ext uri="{FF2B5EF4-FFF2-40B4-BE49-F238E27FC236}">
                  <a16:creationId xmlns:a16="http://schemas.microsoft.com/office/drawing/2014/main" id="{BB29807F-7ABD-8F88-F379-1CDD60D783E9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2" name="Google Shape;10482;p74">
              <a:extLst>
                <a:ext uri="{FF2B5EF4-FFF2-40B4-BE49-F238E27FC236}">
                  <a16:creationId xmlns:a16="http://schemas.microsoft.com/office/drawing/2014/main" id="{E055A269-57C5-0A18-3127-99FEFB204610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3" name="Google Shape;10101;p74">
            <a:extLst>
              <a:ext uri="{FF2B5EF4-FFF2-40B4-BE49-F238E27FC236}">
                <a16:creationId xmlns:a16="http://schemas.microsoft.com/office/drawing/2014/main" id="{753209C0-108A-D02D-5BC3-B647395359DF}"/>
              </a:ext>
            </a:extLst>
          </p:cNvPr>
          <p:cNvGrpSpPr/>
          <p:nvPr/>
        </p:nvGrpSpPr>
        <p:grpSpPr>
          <a:xfrm>
            <a:off x="7166847" y="4297139"/>
            <a:ext cx="327922" cy="324154"/>
            <a:chOff x="8538447" y="4166509"/>
            <a:chExt cx="327922" cy="324154"/>
          </a:xfrm>
          <a:solidFill>
            <a:srgbClr val="526A19"/>
          </a:solidFill>
        </p:grpSpPr>
        <p:sp>
          <p:nvSpPr>
            <p:cNvPr id="204" name="Google Shape;10102;p74">
              <a:extLst>
                <a:ext uri="{FF2B5EF4-FFF2-40B4-BE49-F238E27FC236}">
                  <a16:creationId xmlns:a16="http://schemas.microsoft.com/office/drawing/2014/main" id="{ACF4BA9D-F47A-B41A-88A8-23DD9C0CD7BF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3;p74">
              <a:extLst>
                <a:ext uri="{FF2B5EF4-FFF2-40B4-BE49-F238E27FC236}">
                  <a16:creationId xmlns:a16="http://schemas.microsoft.com/office/drawing/2014/main" id="{3D2535BC-A0F1-6F8C-7CB0-F26988F90994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4;p74">
              <a:extLst>
                <a:ext uri="{FF2B5EF4-FFF2-40B4-BE49-F238E27FC236}">
                  <a16:creationId xmlns:a16="http://schemas.microsoft.com/office/drawing/2014/main" id="{2D30EEC0-2669-18E8-1EC1-21A69F727A7B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0105;p74">
              <a:extLst>
                <a:ext uri="{FF2B5EF4-FFF2-40B4-BE49-F238E27FC236}">
                  <a16:creationId xmlns:a16="http://schemas.microsoft.com/office/drawing/2014/main" id="{25DAF8E8-6B32-410F-DE87-DEF196FB640E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8" name="Google Shape;10106;p74">
              <a:extLst>
                <a:ext uri="{FF2B5EF4-FFF2-40B4-BE49-F238E27FC236}">
                  <a16:creationId xmlns:a16="http://schemas.microsoft.com/office/drawing/2014/main" id="{CAD615E3-2EA4-9AD1-6202-6F016A3382B0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9" name="Google Shape;10125;p74">
            <a:extLst>
              <a:ext uri="{FF2B5EF4-FFF2-40B4-BE49-F238E27FC236}">
                <a16:creationId xmlns:a16="http://schemas.microsoft.com/office/drawing/2014/main" id="{16262B20-4B9B-EC1E-5BC4-8156809ACC47}"/>
              </a:ext>
            </a:extLst>
          </p:cNvPr>
          <p:cNvGrpSpPr/>
          <p:nvPr/>
        </p:nvGrpSpPr>
        <p:grpSpPr>
          <a:xfrm>
            <a:off x="6438437" y="1444769"/>
            <a:ext cx="445504" cy="476017"/>
            <a:chOff x="7810036" y="1314139"/>
            <a:chExt cx="445504" cy="476017"/>
          </a:xfrm>
          <a:solidFill>
            <a:srgbClr val="526A19"/>
          </a:solidFill>
        </p:grpSpPr>
        <p:sp>
          <p:nvSpPr>
            <p:cNvPr id="210" name="Google Shape;10126;p74">
              <a:extLst>
                <a:ext uri="{FF2B5EF4-FFF2-40B4-BE49-F238E27FC236}">
                  <a16:creationId xmlns:a16="http://schemas.microsoft.com/office/drawing/2014/main" id="{9EC4E901-161B-2383-6365-C91F90EAF991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1" name="Google Shape;10127;p74">
              <a:extLst>
                <a:ext uri="{FF2B5EF4-FFF2-40B4-BE49-F238E27FC236}">
                  <a16:creationId xmlns:a16="http://schemas.microsoft.com/office/drawing/2014/main" id="{93E1FCEE-1594-FF0E-0987-E13CEC804D8B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2" name="Google Shape;10128;p74">
              <a:extLst>
                <a:ext uri="{FF2B5EF4-FFF2-40B4-BE49-F238E27FC236}">
                  <a16:creationId xmlns:a16="http://schemas.microsoft.com/office/drawing/2014/main" id="{CF9D4919-7484-D1ED-7079-708EC61C15A0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72AD3988-CAC9-1091-CF9F-8DB3263461A6}"/>
              </a:ext>
            </a:extLst>
          </p:cNvPr>
          <p:cNvSpPr txBox="1">
            <a:spLocks/>
          </p:cNvSpPr>
          <p:nvPr/>
        </p:nvSpPr>
        <p:spPr>
          <a:xfrm>
            <a:off x="1156795" y="411143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2207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880429A1-63E6-AEAA-0EA7-488EE0D1439F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ED2C618D-EAB4-4D48-F9F2-11F00622F54F}"/>
              </a:ext>
            </a:extLst>
          </p:cNvPr>
          <p:cNvSpPr/>
          <p:nvPr/>
        </p:nvSpPr>
        <p:spPr>
          <a:xfrm>
            <a:off x="897412" y="-6476"/>
            <a:ext cx="7224490" cy="708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EB216737-AC70-D6C4-6F3C-6274EBA05271}"/>
              </a:ext>
            </a:extLst>
          </p:cNvPr>
          <p:cNvSpPr/>
          <p:nvPr/>
        </p:nvSpPr>
        <p:spPr>
          <a:xfrm rot="10799991">
            <a:off x="5003743" y="3280620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49573C9-DB03-7642-EE38-AB22995BC659}"/>
              </a:ext>
            </a:extLst>
          </p:cNvPr>
          <p:cNvSpPr/>
          <p:nvPr/>
        </p:nvSpPr>
        <p:spPr>
          <a:xfrm>
            <a:off x="5481994" y="3347955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FDB8E76B-25B2-0D77-559A-B1872FAB3107}"/>
              </a:ext>
            </a:extLst>
          </p:cNvPr>
          <p:cNvSpPr/>
          <p:nvPr/>
        </p:nvSpPr>
        <p:spPr>
          <a:xfrm>
            <a:off x="6898601" y="3397150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80AD0EA5-E913-E6E2-C3ED-A949908D101E}"/>
              </a:ext>
            </a:extLst>
          </p:cNvPr>
          <p:cNvSpPr/>
          <p:nvPr/>
        </p:nvSpPr>
        <p:spPr>
          <a:xfrm>
            <a:off x="6942519" y="4298209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Donut 39">
            <a:extLst>
              <a:ext uri="{FF2B5EF4-FFF2-40B4-BE49-F238E27FC236}">
                <a16:creationId xmlns:a16="http://schemas.microsoft.com/office/drawing/2014/main" id="{9AADE72B-19D9-0878-735E-E3375ED6E70B}"/>
              </a:ext>
            </a:extLst>
          </p:cNvPr>
          <p:cNvSpPr/>
          <p:nvPr/>
        </p:nvSpPr>
        <p:spPr>
          <a:xfrm>
            <a:off x="1847208" y="3328050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Chord 38">
            <a:extLst>
              <a:ext uri="{FF2B5EF4-FFF2-40B4-BE49-F238E27FC236}">
                <a16:creationId xmlns:a16="http://schemas.microsoft.com/office/drawing/2014/main" id="{BFF5A4E8-8876-B685-A32B-62DADD4EC324}"/>
              </a:ext>
            </a:extLst>
          </p:cNvPr>
          <p:cNvSpPr/>
          <p:nvPr/>
        </p:nvSpPr>
        <p:spPr>
          <a:xfrm>
            <a:off x="3711632" y="4138455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44B9BB07-EDA4-2D22-19A0-573A00775C8C}"/>
              </a:ext>
            </a:extLst>
          </p:cNvPr>
          <p:cNvSpPr/>
          <p:nvPr/>
        </p:nvSpPr>
        <p:spPr>
          <a:xfrm>
            <a:off x="4339716" y="4266233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Block Arc 25">
            <a:extLst>
              <a:ext uri="{FF2B5EF4-FFF2-40B4-BE49-F238E27FC236}">
                <a16:creationId xmlns:a16="http://schemas.microsoft.com/office/drawing/2014/main" id="{4F93960F-9B5D-B340-5124-EB37797F7E71}"/>
              </a:ext>
            </a:extLst>
          </p:cNvPr>
          <p:cNvSpPr/>
          <p:nvPr/>
        </p:nvSpPr>
        <p:spPr>
          <a:xfrm>
            <a:off x="2555887" y="4186789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31">
            <a:extLst>
              <a:ext uri="{FF2B5EF4-FFF2-40B4-BE49-F238E27FC236}">
                <a16:creationId xmlns:a16="http://schemas.microsoft.com/office/drawing/2014/main" id="{5A5C50E1-5154-B3BE-ECAB-7883DC993D5C}"/>
              </a:ext>
            </a:extLst>
          </p:cNvPr>
          <p:cNvSpPr/>
          <p:nvPr/>
        </p:nvSpPr>
        <p:spPr>
          <a:xfrm>
            <a:off x="4974227" y="4218492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E7D4C152-A5A8-13E5-D5F8-6754AAE221CB}"/>
              </a:ext>
            </a:extLst>
          </p:cNvPr>
          <p:cNvSpPr/>
          <p:nvPr/>
        </p:nvSpPr>
        <p:spPr>
          <a:xfrm>
            <a:off x="6269375" y="4244818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10">
            <a:extLst>
              <a:ext uri="{FF2B5EF4-FFF2-40B4-BE49-F238E27FC236}">
                <a16:creationId xmlns:a16="http://schemas.microsoft.com/office/drawing/2014/main" id="{50B92F65-11AE-C8B4-5B3D-F3D8BE89D857}"/>
              </a:ext>
            </a:extLst>
          </p:cNvPr>
          <p:cNvSpPr/>
          <p:nvPr/>
        </p:nvSpPr>
        <p:spPr>
          <a:xfrm>
            <a:off x="2454909" y="3425935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Freeform 55">
            <a:extLst>
              <a:ext uri="{FF2B5EF4-FFF2-40B4-BE49-F238E27FC236}">
                <a16:creationId xmlns:a16="http://schemas.microsoft.com/office/drawing/2014/main" id="{96E77515-5CED-1D1C-06DB-8CBF9A17D2DF}"/>
              </a:ext>
            </a:extLst>
          </p:cNvPr>
          <p:cNvSpPr/>
          <p:nvPr/>
        </p:nvSpPr>
        <p:spPr>
          <a:xfrm>
            <a:off x="1997105" y="4072307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ound Same Side Corner Rectangle 36">
            <a:extLst>
              <a:ext uri="{FF2B5EF4-FFF2-40B4-BE49-F238E27FC236}">
                <a16:creationId xmlns:a16="http://schemas.microsoft.com/office/drawing/2014/main" id="{63648FC4-6953-7683-D1A4-09CDD67420C6}"/>
              </a:ext>
            </a:extLst>
          </p:cNvPr>
          <p:cNvSpPr/>
          <p:nvPr/>
        </p:nvSpPr>
        <p:spPr>
          <a:xfrm>
            <a:off x="5528657" y="4244809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1B38BE0E-E426-33B7-9D80-1998D1F6AF33}"/>
              </a:ext>
            </a:extLst>
          </p:cNvPr>
          <p:cNvSpPr/>
          <p:nvPr/>
        </p:nvSpPr>
        <p:spPr>
          <a:xfrm>
            <a:off x="3132562" y="4225378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0168EF75-E93E-681E-6BB0-595B0D472204}"/>
              </a:ext>
            </a:extLst>
          </p:cNvPr>
          <p:cNvSpPr/>
          <p:nvPr/>
        </p:nvSpPr>
        <p:spPr>
          <a:xfrm>
            <a:off x="6222265" y="3340440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9" name="Google Shape;6783;p88">
            <a:extLst>
              <a:ext uri="{FF2B5EF4-FFF2-40B4-BE49-F238E27FC236}">
                <a16:creationId xmlns:a16="http://schemas.microsoft.com/office/drawing/2014/main" id="{C710CAC4-E7EB-D28B-53D9-7E738B73AAAA}"/>
              </a:ext>
            </a:extLst>
          </p:cNvPr>
          <p:cNvGrpSpPr/>
          <p:nvPr/>
        </p:nvGrpSpPr>
        <p:grpSpPr>
          <a:xfrm>
            <a:off x="6919284" y="837589"/>
            <a:ext cx="425141" cy="424848"/>
            <a:chOff x="8211055" y="926488"/>
            <a:chExt cx="425141" cy="424848"/>
          </a:xfrm>
          <a:solidFill>
            <a:srgbClr val="526A19"/>
          </a:solidFill>
        </p:grpSpPr>
        <p:sp>
          <p:nvSpPr>
            <p:cNvPr id="20" name="Google Shape;6784;p88">
              <a:extLst>
                <a:ext uri="{FF2B5EF4-FFF2-40B4-BE49-F238E27FC236}">
                  <a16:creationId xmlns:a16="http://schemas.microsoft.com/office/drawing/2014/main" id="{4B27E1CF-23AC-76A4-2135-A9971E475063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5;p88">
              <a:extLst>
                <a:ext uri="{FF2B5EF4-FFF2-40B4-BE49-F238E27FC236}">
                  <a16:creationId xmlns:a16="http://schemas.microsoft.com/office/drawing/2014/main" id="{936817A4-D36E-30EF-08A0-8BA20332C274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6;p88">
              <a:extLst>
                <a:ext uri="{FF2B5EF4-FFF2-40B4-BE49-F238E27FC236}">
                  <a16:creationId xmlns:a16="http://schemas.microsoft.com/office/drawing/2014/main" id="{D2AF3E93-6DB1-8D7A-5E59-3AE9B013B7E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Google Shape;6787;p88">
              <a:extLst>
                <a:ext uri="{FF2B5EF4-FFF2-40B4-BE49-F238E27FC236}">
                  <a16:creationId xmlns:a16="http://schemas.microsoft.com/office/drawing/2014/main" id="{E1C4C416-280D-A6DF-D969-654E0A495131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6788;p88">
              <a:extLst>
                <a:ext uri="{FF2B5EF4-FFF2-40B4-BE49-F238E27FC236}">
                  <a16:creationId xmlns:a16="http://schemas.microsoft.com/office/drawing/2014/main" id="{E99AB535-4EA1-660A-64CF-8552C529A102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5" name="Google Shape;6800;p88">
            <a:extLst>
              <a:ext uri="{FF2B5EF4-FFF2-40B4-BE49-F238E27FC236}">
                <a16:creationId xmlns:a16="http://schemas.microsoft.com/office/drawing/2014/main" id="{B2C6917A-0CE3-663A-B632-D97C4502557B}"/>
              </a:ext>
            </a:extLst>
          </p:cNvPr>
          <p:cNvGrpSpPr/>
          <p:nvPr/>
        </p:nvGrpSpPr>
        <p:grpSpPr>
          <a:xfrm>
            <a:off x="6203401" y="1639647"/>
            <a:ext cx="414057" cy="412961"/>
            <a:chOff x="7495172" y="1728545"/>
            <a:chExt cx="414057" cy="412961"/>
          </a:xfrm>
          <a:solidFill>
            <a:srgbClr val="526A19"/>
          </a:solidFill>
        </p:grpSpPr>
        <p:sp>
          <p:nvSpPr>
            <p:cNvPr id="26" name="Google Shape;6801;p88">
              <a:extLst>
                <a:ext uri="{FF2B5EF4-FFF2-40B4-BE49-F238E27FC236}">
                  <a16:creationId xmlns:a16="http://schemas.microsoft.com/office/drawing/2014/main" id="{A1D8A42F-BF63-6A4B-D751-8AB44F054B67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2;p88">
              <a:extLst>
                <a:ext uri="{FF2B5EF4-FFF2-40B4-BE49-F238E27FC236}">
                  <a16:creationId xmlns:a16="http://schemas.microsoft.com/office/drawing/2014/main" id="{DDC80587-A737-0A9C-0655-C363246789AE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3;p88">
              <a:extLst>
                <a:ext uri="{FF2B5EF4-FFF2-40B4-BE49-F238E27FC236}">
                  <a16:creationId xmlns:a16="http://schemas.microsoft.com/office/drawing/2014/main" id="{3D7F6A47-998C-ED14-0CBA-0C17211AE1E2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804;p88">
              <a:extLst>
                <a:ext uri="{FF2B5EF4-FFF2-40B4-BE49-F238E27FC236}">
                  <a16:creationId xmlns:a16="http://schemas.microsoft.com/office/drawing/2014/main" id="{865255EC-1A7A-BBB6-F347-E55B1177C629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6805;p88">
              <a:extLst>
                <a:ext uri="{FF2B5EF4-FFF2-40B4-BE49-F238E27FC236}">
                  <a16:creationId xmlns:a16="http://schemas.microsoft.com/office/drawing/2014/main" id="{2A5DE138-5319-4BF7-7022-DD93F5DCA10F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6866;p88">
            <a:extLst>
              <a:ext uri="{FF2B5EF4-FFF2-40B4-BE49-F238E27FC236}">
                <a16:creationId xmlns:a16="http://schemas.microsoft.com/office/drawing/2014/main" id="{1D3B72E0-4464-751C-FED1-886D9B8DAA7C}"/>
              </a:ext>
            </a:extLst>
          </p:cNvPr>
          <p:cNvGrpSpPr/>
          <p:nvPr/>
        </p:nvGrpSpPr>
        <p:grpSpPr>
          <a:xfrm>
            <a:off x="3143416" y="3394123"/>
            <a:ext cx="381642" cy="422306"/>
            <a:chOff x="4435187" y="3483022"/>
            <a:chExt cx="381642" cy="422306"/>
          </a:xfrm>
          <a:solidFill>
            <a:srgbClr val="526A19"/>
          </a:solidFill>
        </p:grpSpPr>
        <p:sp>
          <p:nvSpPr>
            <p:cNvPr id="32" name="Google Shape;6867;p88">
              <a:extLst>
                <a:ext uri="{FF2B5EF4-FFF2-40B4-BE49-F238E27FC236}">
                  <a16:creationId xmlns:a16="http://schemas.microsoft.com/office/drawing/2014/main" id="{113DAEC0-5DB9-AFB2-9DCD-25FFA88BAF24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68;p88">
              <a:extLst>
                <a:ext uri="{FF2B5EF4-FFF2-40B4-BE49-F238E27FC236}">
                  <a16:creationId xmlns:a16="http://schemas.microsoft.com/office/drawing/2014/main" id="{E19DEF20-607C-DA5C-1AC4-59AA79EFE9C4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69;p88">
              <a:extLst>
                <a:ext uri="{FF2B5EF4-FFF2-40B4-BE49-F238E27FC236}">
                  <a16:creationId xmlns:a16="http://schemas.microsoft.com/office/drawing/2014/main" id="{9B9EEDAB-3136-63A0-2C34-5478A5C4FAEB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0;p88">
              <a:extLst>
                <a:ext uri="{FF2B5EF4-FFF2-40B4-BE49-F238E27FC236}">
                  <a16:creationId xmlns:a16="http://schemas.microsoft.com/office/drawing/2014/main" id="{B4BEF9F4-0B8F-85C6-6A1F-FD703C985DF0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6871;p88">
              <a:extLst>
                <a:ext uri="{FF2B5EF4-FFF2-40B4-BE49-F238E27FC236}">
                  <a16:creationId xmlns:a16="http://schemas.microsoft.com/office/drawing/2014/main" id="{3A242213-8A43-1949-D677-DA6E3FEDC408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6872;p88">
              <a:extLst>
                <a:ext uri="{FF2B5EF4-FFF2-40B4-BE49-F238E27FC236}">
                  <a16:creationId xmlns:a16="http://schemas.microsoft.com/office/drawing/2014/main" id="{A69AFFAF-D1CE-8CE0-BD35-7E520FB0200B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8" name="Google Shape;6957;p88">
            <a:extLst>
              <a:ext uri="{FF2B5EF4-FFF2-40B4-BE49-F238E27FC236}">
                <a16:creationId xmlns:a16="http://schemas.microsoft.com/office/drawing/2014/main" id="{0D3C970F-44DC-36F9-9037-BF19A5D6DEA0}"/>
              </a:ext>
            </a:extLst>
          </p:cNvPr>
          <p:cNvGrpSpPr/>
          <p:nvPr/>
        </p:nvGrpSpPr>
        <p:grpSpPr>
          <a:xfrm>
            <a:off x="2439174" y="897154"/>
            <a:ext cx="373559" cy="372837"/>
            <a:chOff x="3730944" y="986052"/>
            <a:chExt cx="373559" cy="372837"/>
          </a:xfrm>
          <a:solidFill>
            <a:srgbClr val="526A19"/>
          </a:solidFill>
        </p:grpSpPr>
        <p:sp>
          <p:nvSpPr>
            <p:cNvPr id="39" name="Google Shape;6958;p88">
              <a:extLst>
                <a:ext uri="{FF2B5EF4-FFF2-40B4-BE49-F238E27FC236}">
                  <a16:creationId xmlns:a16="http://schemas.microsoft.com/office/drawing/2014/main" id="{1E0D8897-DB8C-2DCA-E970-4E25DA09860C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59;p88">
              <a:extLst>
                <a:ext uri="{FF2B5EF4-FFF2-40B4-BE49-F238E27FC236}">
                  <a16:creationId xmlns:a16="http://schemas.microsoft.com/office/drawing/2014/main" id="{8CF7F4AC-B867-E045-0F42-5DEE023F799C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0;p88">
              <a:extLst>
                <a:ext uri="{FF2B5EF4-FFF2-40B4-BE49-F238E27FC236}">
                  <a16:creationId xmlns:a16="http://schemas.microsoft.com/office/drawing/2014/main" id="{36F67EE2-8092-D80A-6C58-80538064A6FF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1;p88">
              <a:extLst>
                <a:ext uri="{FF2B5EF4-FFF2-40B4-BE49-F238E27FC236}">
                  <a16:creationId xmlns:a16="http://schemas.microsoft.com/office/drawing/2014/main" id="{ED8373ED-3C3E-9A95-FD00-389396E055F4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2;p88">
              <a:extLst>
                <a:ext uri="{FF2B5EF4-FFF2-40B4-BE49-F238E27FC236}">
                  <a16:creationId xmlns:a16="http://schemas.microsoft.com/office/drawing/2014/main" id="{C9255EF6-E2E7-AA03-CBD5-DFCF87B36332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3;p88">
              <a:extLst>
                <a:ext uri="{FF2B5EF4-FFF2-40B4-BE49-F238E27FC236}">
                  <a16:creationId xmlns:a16="http://schemas.microsoft.com/office/drawing/2014/main" id="{327E9CB2-9238-CF7C-1656-9E581F140D9C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6964;p88">
              <a:extLst>
                <a:ext uri="{FF2B5EF4-FFF2-40B4-BE49-F238E27FC236}">
                  <a16:creationId xmlns:a16="http://schemas.microsoft.com/office/drawing/2014/main" id="{C1DF2BF0-ACD9-CD24-7F52-88CD6FBDC4DB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965;p88">
              <a:extLst>
                <a:ext uri="{FF2B5EF4-FFF2-40B4-BE49-F238E27FC236}">
                  <a16:creationId xmlns:a16="http://schemas.microsoft.com/office/drawing/2014/main" id="{E4839BF0-B4AB-6025-4290-662BD2628504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7" name="Google Shape;6966;p88">
            <a:extLst>
              <a:ext uri="{FF2B5EF4-FFF2-40B4-BE49-F238E27FC236}">
                <a16:creationId xmlns:a16="http://schemas.microsoft.com/office/drawing/2014/main" id="{9A1E8DF8-70A1-C77A-7EB5-2EFCCB72450A}"/>
              </a:ext>
            </a:extLst>
          </p:cNvPr>
          <p:cNvGrpSpPr/>
          <p:nvPr/>
        </p:nvGrpSpPr>
        <p:grpSpPr>
          <a:xfrm>
            <a:off x="6897869" y="2469482"/>
            <a:ext cx="453661" cy="454365"/>
            <a:chOff x="8189640" y="2558381"/>
            <a:chExt cx="453661" cy="454365"/>
          </a:xfrm>
          <a:solidFill>
            <a:srgbClr val="526A19"/>
          </a:solidFill>
        </p:grpSpPr>
        <p:sp>
          <p:nvSpPr>
            <p:cNvPr id="48" name="Google Shape;6967;p88">
              <a:extLst>
                <a:ext uri="{FF2B5EF4-FFF2-40B4-BE49-F238E27FC236}">
                  <a16:creationId xmlns:a16="http://schemas.microsoft.com/office/drawing/2014/main" id="{5957144D-7DCB-81EB-CBD9-9574D40F71B5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68;p88">
              <a:extLst>
                <a:ext uri="{FF2B5EF4-FFF2-40B4-BE49-F238E27FC236}">
                  <a16:creationId xmlns:a16="http://schemas.microsoft.com/office/drawing/2014/main" id="{5B175391-F9F1-DA5B-DCE1-3009C8493A3E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969;p88">
              <a:extLst>
                <a:ext uri="{FF2B5EF4-FFF2-40B4-BE49-F238E27FC236}">
                  <a16:creationId xmlns:a16="http://schemas.microsoft.com/office/drawing/2014/main" id="{9F30177E-1CBB-B535-7B22-255B17861954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970;p88">
              <a:extLst>
                <a:ext uri="{FF2B5EF4-FFF2-40B4-BE49-F238E27FC236}">
                  <a16:creationId xmlns:a16="http://schemas.microsoft.com/office/drawing/2014/main" id="{0514A49C-A07C-B6BA-1028-62B001F59EFE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2" name="Google Shape;6760;p88">
            <a:extLst>
              <a:ext uri="{FF2B5EF4-FFF2-40B4-BE49-F238E27FC236}">
                <a16:creationId xmlns:a16="http://schemas.microsoft.com/office/drawing/2014/main" id="{3C8456AF-E6A9-7D70-D23E-208672515829}"/>
              </a:ext>
            </a:extLst>
          </p:cNvPr>
          <p:cNvGrpSpPr/>
          <p:nvPr/>
        </p:nvGrpSpPr>
        <p:grpSpPr>
          <a:xfrm>
            <a:off x="1860394" y="846359"/>
            <a:ext cx="374968" cy="450424"/>
            <a:chOff x="3152165" y="935257"/>
            <a:chExt cx="374968" cy="450424"/>
          </a:xfrm>
          <a:solidFill>
            <a:srgbClr val="526A19"/>
          </a:solidFill>
        </p:grpSpPr>
        <p:sp>
          <p:nvSpPr>
            <p:cNvPr id="53" name="Google Shape;6761;p88">
              <a:extLst>
                <a:ext uri="{FF2B5EF4-FFF2-40B4-BE49-F238E27FC236}">
                  <a16:creationId xmlns:a16="http://schemas.microsoft.com/office/drawing/2014/main" id="{30334B39-AD8D-6E2F-802B-0BAF7419B981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2;p88">
              <a:extLst>
                <a:ext uri="{FF2B5EF4-FFF2-40B4-BE49-F238E27FC236}">
                  <a16:creationId xmlns:a16="http://schemas.microsoft.com/office/drawing/2014/main" id="{47C7D9E0-D67F-5CA4-4BD5-EBF07768C866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3;p88">
              <a:extLst>
                <a:ext uri="{FF2B5EF4-FFF2-40B4-BE49-F238E27FC236}">
                  <a16:creationId xmlns:a16="http://schemas.microsoft.com/office/drawing/2014/main" id="{187499BA-1B99-0B15-2A2B-32D3AE80062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4;p88">
              <a:extLst>
                <a:ext uri="{FF2B5EF4-FFF2-40B4-BE49-F238E27FC236}">
                  <a16:creationId xmlns:a16="http://schemas.microsoft.com/office/drawing/2014/main" id="{12A624D1-DBA2-6BD0-A4FC-97E9A2E30859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5;p88">
              <a:extLst>
                <a:ext uri="{FF2B5EF4-FFF2-40B4-BE49-F238E27FC236}">
                  <a16:creationId xmlns:a16="http://schemas.microsoft.com/office/drawing/2014/main" id="{9B787FB4-01FE-62EF-01B7-A04BA5A00620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6766;p88">
              <a:extLst>
                <a:ext uri="{FF2B5EF4-FFF2-40B4-BE49-F238E27FC236}">
                  <a16:creationId xmlns:a16="http://schemas.microsoft.com/office/drawing/2014/main" id="{177BF50E-9B8C-FA89-FEF9-8F281CD53EAA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767;p88">
              <a:extLst>
                <a:ext uri="{FF2B5EF4-FFF2-40B4-BE49-F238E27FC236}">
                  <a16:creationId xmlns:a16="http://schemas.microsoft.com/office/drawing/2014/main" id="{94ABEFE7-9C35-67F8-03E5-568C13809BA2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0" name="Google Shape;6777;p88">
            <a:extLst>
              <a:ext uri="{FF2B5EF4-FFF2-40B4-BE49-F238E27FC236}">
                <a16:creationId xmlns:a16="http://schemas.microsoft.com/office/drawing/2014/main" id="{160C5AFB-385C-781D-C640-7A509D2D590C}"/>
              </a:ext>
            </a:extLst>
          </p:cNvPr>
          <p:cNvGrpSpPr/>
          <p:nvPr/>
        </p:nvGrpSpPr>
        <p:grpSpPr>
          <a:xfrm>
            <a:off x="4835952" y="819566"/>
            <a:ext cx="450424" cy="450423"/>
            <a:chOff x="6127723" y="908465"/>
            <a:chExt cx="450424" cy="450423"/>
          </a:xfrm>
          <a:solidFill>
            <a:srgbClr val="526A19"/>
          </a:solidFill>
        </p:grpSpPr>
        <p:sp>
          <p:nvSpPr>
            <p:cNvPr id="61" name="Google Shape;6778;p88">
              <a:extLst>
                <a:ext uri="{FF2B5EF4-FFF2-40B4-BE49-F238E27FC236}">
                  <a16:creationId xmlns:a16="http://schemas.microsoft.com/office/drawing/2014/main" id="{88727034-968E-4067-7A1D-8040A54D5C0B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79;p88">
              <a:extLst>
                <a:ext uri="{FF2B5EF4-FFF2-40B4-BE49-F238E27FC236}">
                  <a16:creationId xmlns:a16="http://schemas.microsoft.com/office/drawing/2014/main" id="{7F72AB9A-2E69-532E-A13A-4E6F5AE09E7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0;p88">
              <a:extLst>
                <a:ext uri="{FF2B5EF4-FFF2-40B4-BE49-F238E27FC236}">
                  <a16:creationId xmlns:a16="http://schemas.microsoft.com/office/drawing/2014/main" id="{D95CDE49-98A8-B03A-0B10-351F9F97164A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781;p88">
              <a:extLst>
                <a:ext uri="{FF2B5EF4-FFF2-40B4-BE49-F238E27FC236}">
                  <a16:creationId xmlns:a16="http://schemas.microsoft.com/office/drawing/2014/main" id="{6857052C-CDBF-E337-B386-00AAAED390BC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6782;p88">
              <a:extLst>
                <a:ext uri="{FF2B5EF4-FFF2-40B4-BE49-F238E27FC236}">
                  <a16:creationId xmlns:a16="http://schemas.microsoft.com/office/drawing/2014/main" id="{AB232A0C-CFCC-A8DA-EC21-CFA388E02069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6" name="Google Shape;6827;p88">
            <a:extLst>
              <a:ext uri="{FF2B5EF4-FFF2-40B4-BE49-F238E27FC236}">
                <a16:creationId xmlns:a16="http://schemas.microsoft.com/office/drawing/2014/main" id="{3643A032-CD94-3DDF-3B9C-ADB2ACE21531}"/>
              </a:ext>
            </a:extLst>
          </p:cNvPr>
          <p:cNvGrpSpPr/>
          <p:nvPr/>
        </p:nvGrpSpPr>
        <p:grpSpPr>
          <a:xfrm>
            <a:off x="5403173" y="827457"/>
            <a:ext cx="455278" cy="449190"/>
            <a:chOff x="6694944" y="916356"/>
            <a:chExt cx="455278" cy="449190"/>
          </a:xfrm>
          <a:solidFill>
            <a:srgbClr val="526A19"/>
          </a:solidFill>
        </p:grpSpPr>
        <p:sp>
          <p:nvSpPr>
            <p:cNvPr id="67" name="Google Shape;6828;p88">
              <a:extLst>
                <a:ext uri="{FF2B5EF4-FFF2-40B4-BE49-F238E27FC236}">
                  <a16:creationId xmlns:a16="http://schemas.microsoft.com/office/drawing/2014/main" id="{E8CA84BF-2163-1ED0-A047-B6924BFC7D48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29;p88">
              <a:extLst>
                <a:ext uri="{FF2B5EF4-FFF2-40B4-BE49-F238E27FC236}">
                  <a16:creationId xmlns:a16="http://schemas.microsoft.com/office/drawing/2014/main" id="{08211E22-BC27-C7CF-BD0A-BDD6FE3AC363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0;p88">
              <a:extLst>
                <a:ext uri="{FF2B5EF4-FFF2-40B4-BE49-F238E27FC236}">
                  <a16:creationId xmlns:a16="http://schemas.microsoft.com/office/drawing/2014/main" id="{A8AA05DD-4D4C-19D1-D9EB-FC18F9256536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1;p88">
              <a:extLst>
                <a:ext uri="{FF2B5EF4-FFF2-40B4-BE49-F238E27FC236}">
                  <a16:creationId xmlns:a16="http://schemas.microsoft.com/office/drawing/2014/main" id="{8CA3484C-CA34-15CB-C55E-AB7C9BB8E71F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2;p88">
              <a:extLst>
                <a:ext uri="{FF2B5EF4-FFF2-40B4-BE49-F238E27FC236}">
                  <a16:creationId xmlns:a16="http://schemas.microsoft.com/office/drawing/2014/main" id="{97419A1F-A3E7-950E-04E8-49A0D21866C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6833;p88">
              <a:extLst>
                <a:ext uri="{FF2B5EF4-FFF2-40B4-BE49-F238E27FC236}">
                  <a16:creationId xmlns:a16="http://schemas.microsoft.com/office/drawing/2014/main" id="{B5076BB7-4D28-BA4E-E60A-E3B1F0F37BA3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6834;p88">
              <a:extLst>
                <a:ext uri="{FF2B5EF4-FFF2-40B4-BE49-F238E27FC236}">
                  <a16:creationId xmlns:a16="http://schemas.microsoft.com/office/drawing/2014/main" id="{8FDF7724-6AB1-0ED7-204C-99F73E802975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873;p88">
            <a:extLst>
              <a:ext uri="{FF2B5EF4-FFF2-40B4-BE49-F238E27FC236}">
                <a16:creationId xmlns:a16="http://schemas.microsoft.com/office/drawing/2014/main" id="{CAC65698-270A-2249-9A63-2333376914EC}"/>
              </a:ext>
            </a:extLst>
          </p:cNvPr>
          <p:cNvGrpSpPr/>
          <p:nvPr/>
        </p:nvGrpSpPr>
        <p:grpSpPr>
          <a:xfrm>
            <a:off x="3103347" y="827989"/>
            <a:ext cx="435775" cy="450423"/>
            <a:chOff x="4395118" y="916887"/>
            <a:chExt cx="435775" cy="450423"/>
          </a:xfrm>
          <a:solidFill>
            <a:srgbClr val="526A19"/>
          </a:solidFill>
        </p:grpSpPr>
        <p:sp>
          <p:nvSpPr>
            <p:cNvPr id="75" name="Google Shape;6874;p88">
              <a:extLst>
                <a:ext uri="{FF2B5EF4-FFF2-40B4-BE49-F238E27FC236}">
                  <a16:creationId xmlns:a16="http://schemas.microsoft.com/office/drawing/2014/main" id="{140EF990-34DE-1B2D-9452-B6B245E0E1B3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5;p88">
              <a:extLst>
                <a:ext uri="{FF2B5EF4-FFF2-40B4-BE49-F238E27FC236}">
                  <a16:creationId xmlns:a16="http://schemas.microsoft.com/office/drawing/2014/main" id="{565DF677-9C34-8FA7-DF52-E1FFBB509D59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876;p88">
              <a:extLst>
                <a:ext uri="{FF2B5EF4-FFF2-40B4-BE49-F238E27FC236}">
                  <a16:creationId xmlns:a16="http://schemas.microsoft.com/office/drawing/2014/main" id="{8E3B7143-4B77-6B17-52F6-2E5DE265C3C0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877;p88">
              <a:extLst>
                <a:ext uri="{FF2B5EF4-FFF2-40B4-BE49-F238E27FC236}">
                  <a16:creationId xmlns:a16="http://schemas.microsoft.com/office/drawing/2014/main" id="{D9F720C8-6AD0-E75B-3EB0-126807BF0085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884;p88">
            <a:extLst>
              <a:ext uri="{FF2B5EF4-FFF2-40B4-BE49-F238E27FC236}">
                <a16:creationId xmlns:a16="http://schemas.microsoft.com/office/drawing/2014/main" id="{2E0748E6-C8F4-CF6C-5BC6-E89CC30C506C}"/>
              </a:ext>
            </a:extLst>
          </p:cNvPr>
          <p:cNvGrpSpPr/>
          <p:nvPr/>
        </p:nvGrpSpPr>
        <p:grpSpPr>
          <a:xfrm>
            <a:off x="6203393" y="827457"/>
            <a:ext cx="428515" cy="451036"/>
            <a:chOff x="7495163" y="916356"/>
            <a:chExt cx="428515" cy="451036"/>
          </a:xfrm>
          <a:solidFill>
            <a:srgbClr val="526A19"/>
          </a:solidFill>
        </p:grpSpPr>
        <p:sp>
          <p:nvSpPr>
            <p:cNvPr id="80" name="Google Shape;6885;p88">
              <a:extLst>
                <a:ext uri="{FF2B5EF4-FFF2-40B4-BE49-F238E27FC236}">
                  <a16:creationId xmlns:a16="http://schemas.microsoft.com/office/drawing/2014/main" id="{423343B7-9704-C74F-6792-0FBC437917A6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6;p88">
              <a:extLst>
                <a:ext uri="{FF2B5EF4-FFF2-40B4-BE49-F238E27FC236}">
                  <a16:creationId xmlns:a16="http://schemas.microsoft.com/office/drawing/2014/main" id="{A40B72B5-2A54-0730-2138-EF583854CBC3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7;p88">
              <a:extLst>
                <a:ext uri="{FF2B5EF4-FFF2-40B4-BE49-F238E27FC236}">
                  <a16:creationId xmlns:a16="http://schemas.microsoft.com/office/drawing/2014/main" id="{CDF64DFD-E39B-C510-184D-3F2236DB870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88;p88">
              <a:extLst>
                <a:ext uri="{FF2B5EF4-FFF2-40B4-BE49-F238E27FC236}">
                  <a16:creationId xmlns:a16="http://schemas.microsoft.com/office/drawing/2014/main" id="{DE6CC856-B090-A3BA-64C4-FC731BEE0D3B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89;p88">
              <a:extLst>
                <a:ext uri="{FF2B5EF4-FFF2-40B4-BE49-F238E27FC236}">
                  <a16:creationId xmlns:a16="http://schemas.microsoft.com/office/drawing/2014/main" id="{F1ABC4D3-1F5D-B666-8DA6-6FCB089F4334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890;p88">
              <a:extLst>
                <a:ext uri="{FF2B5EF4-FFF2-40B4-BE49-F238E27FC236}">
                  <a16:creationId xmlns:a16="http://schemas.microsoft.com/office/drawing/2014/main" id="{7B0F95FF-64FA-D9AA-4058-82810E4BD4D6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891;p88">
              <a:extLst>
                <a:ext uri="{FF2B5EF4-FFF2-40B4-BE49-F238E27FC236}">
                  <a16:creationId xmlns:a16="http://schemas.microsoft.com/office/drawing/2014/main" id="{2BC44DB2-8D5E-E585-15EA-C0A22DCACECC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6922;p88">
            <a:extLst>
              <a:ext uri="{FF2B5EF4-FFF2-40B4-BE49-F238E27FC236}">
                <a16:creationId xmlns:a16="http://schemas.microsoft.com/office/drawing/2014/main" id="{6A09AB89-4934-064C-5791-634EEBEDE892}"/>
              </a:ext>
            </a:extLst>
          </p:cNvPr>
          <p:cNvGrpSpPr/>
          <p:nvPr/>
        </p:nvGrpSpPr>
        <p:grpSpPr>
          <a:xfrm>
            <a:off x="3678916" y="827988"/>
            <a:ext cx="423596" cy="450424"/>
            <a:chOff x="4970687" y="916887"/>
            <a:chExt cx="423596" cy="450424"/>
          </a:xfrm>
          <a:solidFill>
            <a:srgbClr val="526A19"/>
          </a:solidFill>
        </p:grpSpPr>
        <p:sp>
          <p:nvSpPr>
            <p:cNvPr id="88" name="Google Shape;6923;p88">
              <a:extLst>
                <a:ext uri="{FF2B5EF4-FFF2-40B4-BE49-F238E27FC236}">
                  <a16:creationId xmlns:a16="http://schemas.microsoft.com/office/drawing/2014/main" id="{B89D41B7-0D10-8C2A-5CEB-1CA5A2CCA15E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4;p88">
              <a:extLst>
                <a:ext uri="{FF2B5EF4-FFF2-40B4-BE49-F238E27FC236}">
                  <a16:creationId xmlns:a16="http://schemas.microsoft.com/office/drawing/2014/main" id="{6B719033-B93E-EE3E-5044-FF733DBB7845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5;p88">
              <a:extLst>
                <a:ext uri="{FF2B5EF4-FFF2-40B4-BE49-F238E27FC236}">
                  <a16:creationId xmlns:a16="http://schemas.microsoft.com/office/drawing/2014/main" id="{8AA72CD4-CC66-2BA9-2143-09C000F8E589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6;p88">
              <a:extLst>
                <a:ext uri="{FF2B5EF4-FFF2-40B4-BE49-F238E27FC236}">
                  <a16:creationId xmlns:a16="http://schemas.microsoft.com/office/drawing/2014/main" id="{7A208CE9-F622-0584-77AA-4C47624B577D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7;p88">
              <a:extLst>
                <a:ext uri="{FF2B5EF4-FFF2-40B4-BE49-F238E27FC236}">
                  <a16:creationId xmlns:a16="http://schemas.microsoft.com/office/drawing/2014/main" id="{855EF160-7EF8-AF2D-2E1D-E404D75D2857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928;p88">
              <a:extLst>
                <a:ext uri="{FF2B5EF4-FFF2-40B4-BE49-F238E27FC236}">
                  <a16:creationId xmlns:a16="http://schemas.microsoft.com/office/drawing/2014/main" id="{80C36FBE-980D-005E-3AFA-71425C587C62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929;p88">
              <a:extLst>
                <a:ext uri="{FF2B5EF4-FFF2-40B4-BE49-F238E27FC236}">
                  <a16:creationId xmlns:a16="http://schemas.microsoft.com/office/drawing/2014/main" id="{878C96EC-5A38-2685-DF49-23D70F2B875C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5" name="Google Shape;6981;p88">
            <a:extLst>
              <a:ext uri="{FF2B5EF4-FFF2-40B4-BE49-F238E27FC236}">
                <a16:creationId xmlns:a16="http://schemas.microsoft.com/office/drawing/2014/main" id="{12EBF631-17ED-1917-2F4E-93D6BBC74B75}"/>
              </a:ext>
            </a:extLst>
          </p:cNvPr>
          <p:cNvGrpSpPr/>
          <p:nvPr/>
        </p:nvGrpSpPr>
        <p:grpSpPr>
          <a:xfrm>
            <a:off x="4223513" y="827668"/>
            <a:ext cx="456486" cy="451082"/>
            <a:chOff x="5515285" y="916567"/>
            <a:chExt cx="456486" cy="451082"/>
          </a:xfrm>
          <a:solidFill>
            <a:srgbClr val="526A19"/>
          </a:solidFill>
        </p:grpSpPr>
        <p:sp>
          <p:nvSpPr>
            <p:cNvPr id="96" name="Google Shape;6982;p88">
              <a:extLst>
                <a:ext uri="{FF2B5EF4-FFF2-40B4-BE49-F238E27FC236}">
                  <a16:creationId xmlns:a16="http://schemas.microsoft.com/office/drawing/2014/main" id="{65AE8C05-33D2-7FF0-29E3-534C9C67A419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3;p88">
              <a:extLst>
                <a:ext uri="{FF2B5EF4-FFF2-40B4-BE49-F238E27FC236}">
                  <a16:creationId xmlns:a16="http://schemas.microsoft.com/office/drawing/2014/main" id="{24700D2C-31A4-2573-4873-FF10BA2A0ADB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984;p88">
              <a:extLst>
                <a:ext uri="{FF2B5EF4-FFF2-40B4-BE49-F238E27FC236}">
                  <a16:creationId xmlns:a16="http://schemas.microsoft.com/office/drawing/2014/main" id="{85A28EE2-C3BC-756D-798D-DE4AA0C7050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985;p88">
              <a:extLst>
                <a:ext uri="{FF2B5EF4-FFF2-40B4-BE49-F238E27FC236}">
                  <a16:creationId xmlns:a16="http://schemas.microsoft.com/office/drawing/2014/main" id="{2A31BA3E-539A-DA19-4FB5-70915FEB1F93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0" name="Google Shape;7015;p88">
            <a:extLst>
              <a:ext uri="{FF2B5EF4-FFF2-40B4-BE49-F238E27FC236}">
                <a16:creationId xmlns:a16="http://schemas.microsoft.com/office/drawing/2014/main" id="{FCB3C30E-8B1F-A46A-4C29-9405FF41694D}"/>
              </a:ext>
            </a:extLst>
          </p:cNvPr>
          <p:cNvGrpSpPr/>
          <p:nvPr/>
        </p:nvGrpSpPr>
        <p:grpSpPr>
          <a:xfrm>
            <a:off x="6879033" y="1590699"/>
            <a:ext cx="498603" cy="496391"/>
            <a:chOff x="8170804" y="1679597"/>
            <a:chExt cx="498603" cy="496391"/>
          </a:xfrm>
          <a:solidFill>
            <a:srgbClr val="526A19"/>
          </a:solidFill>
        </p:grpSpPr>
        <p:sp>
          <p:nvSpPr>
            <p:cNvPr id="101" name="Google Shape;7016;p88">
              <a:extLst>
                <a:ext uri="{FF2B5EF4-FFF2-40B4-BE49-F238E27FC236}">
                  <a16:creationId xmlns:a16="http://schemas.microsoft.com/office/drawing/2014/main" id="{6D319336-24DB-BAC4-60CB-C066FAAF5BF1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2" name="Google Shape;7017;p88">
              <a:extLst>
                <a:ext uri="{FF2B5EF4-FFF2-40B4-BE49-F238E27FC236}">
                  <a16:creationId xmlns:a16="http://schemas.microsoft.com/office/drawing/2014/main" id="{C6BFCD02-B0D6-038E-78DA-C8C3D239533B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3" name="Google Shape;6799;p88">
            <a:extLst>
              <a:ext uri="{FF2B5EF4-FFF2-40B4-BE49-F238E27FC236}">
                <a16:creationId xmlns:a16="http://schemas.microsoft.com/office/drawing/2014/main" id="{E6412688-B781-0D17-98F7-BC714FA64D37}"/>
              </a:ext>
            </a:extLst>
          </p:cNvPr>
          <p:cNvSpPr/>
          <p:nvPr/>
        </p:nvSpPr>
        <p:spPr>
          <a:xfrm>
            <a:off x="3054829" y="1619008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4" name="Google Shape;6862;p88">
            <a:extLst>
              <a:ext uri="{FF2B5EF4-FFF2-40B4-BE49-F238E27FC236}">
                <a16:creationId xmlns:a16="http://schemas.microsoft.com/office/drawing/2014/main" id="{58A2C1F1-AA98-D3BE-7CA4-31F51157803D}"/>
              </a:ext>
            </a:extLst>
          </p:cNvPr>
          <p:cNvGrpSpPr/>
          <p:nvPr/>
        </p:nvGrpSpPr>
        <p:grpSpPr>
          <a:xfrm>
            <a:off x="3615913" y="1617491"/>
            <a:ext cx="460830" cy="449225"/>
            <a:chOff x="4907685" y="1706389"/>
            <a:chExt cx="460830" cy="449225"/>
          </a:xfrm>
          <a:solidFill>
            <a:srgbClr val="526A19"/>
          </a:solidFill>
        </p:grpSpPr>
        <p:sp>
          <p:nvSpPr>
            <p:cNvPr id="105" name="Google Shape;6863;p88">
              <a:extLst>
                <a:ext uri="{FF2B5EF4-FFF2-40B4-BE49-F238E27FC236}">
                  <a16:creationId xmlns:a16="http://schemas.microsoft.com/office/drawing/2014/main" id="{F0D0E32F-4C98-C218-D568-23C7EB32CEE2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6864;p88">
              <a:extLst>
                <a:ext uri="{FF2B5EF4-FFF2-40B4-BE49-F238E27FC236}">
                  <a16:creationId xmlns:a16="http://schemas.microsoft.com/office/drawing/2014/main" id="{08D39CF1-4AF9-5658-5EFE-968E8232F0BE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6865;p88">
              <a:extLst>
                <a:ext uri="{FF2B5EF4-FFF2-40B4-BE49-F238E27FC236}">
                  <a16:creationId xmlns:a16="http://schemas.microsoft.com/office/drawing/2014/main" id="{433ECDFD-48DE-21D8-025C-F818C8078505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8" name="Google Shape;6913;p88">
            <a:extLst>
              <a:ext uri="{FF2B5EF4-FFF2-40B4-BE49-F238E27FC236}">
                <a16:creationId xmlns:a16="http://schemas.microsoft.com/office/drawing/2014/main" id="{A127CC1C-68C1-B1EF-AA5F-A1FEF4784C8D}"/>
              </a:ext>
            </a:extLst>
          </p:cNvPr>
          <p:cNvGrpSpPr/>
          <p:nvPr/>
        </p:nvGrpSpPr>
        <p:grpSpPr>
          <a:xfrm>
            <a:off x="4183601" y="1617701"/>
            <a:ext cx="450021" cy="448805"/>
            <a:chOff x="5475372" y="1706599"/>
            <a:chExt cx="450021" cy="448805"/>
          </a:xfrm>
          <a:solidFill>
            <a:srgbClr val="526A19"/>
          </a:solidFill>
        </p:grpSpPr>
        <p:sp>
          <p:nvSpPr>
            <p:cNvPr id="109" name="Google Shape;6914;p88">
              <a:extLst>
                <a:ext uri="{FF2B5EF4-FFF2-40B4-BE49-F238E27FC236}">
                  <a16:creationId xmlns:a16="http://schemas.microsoft.com/office/drawing/2014/main" id="{00CA254D-68C4-CA9C-946B-4FCA66620131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0" name="Google Shape;6915;p88">
              <a:extLst>
                <a:ext uri="{FF2B5EF4-FFF2-40B4-BE49-F238E27FC236}">
                  <a16:creationId xmlns:a16="http://schemas.microsoft.com/office/drawing/2014/main" id="{7A2E9FBC-729C-9F85-4C7B-6CA3C659D0FE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1" name="Google Shape;6947;p88">
            <a:extLst>
              <a:ext uri="{FF2B5EF4-FFF2-40B4-BE49-F238E27FC236}">
                <a16:creationId xmlns:a16="http://schemas.microsoft.com/office/drawing/2014/main" id="{B3B1C2A5-2EC9-3858-9B8A-7AD93F19C69F}"/>
              </a:ext>
            </a:extLst>
          </p:cNvPr>
          <p:cNvGrpSpPr/>
          <p:nvPr/>
        </p:nvGrpSpPr>
        <p:grpSpPr>
          <a:xfrm>
            <a:off x="1856078" y="1636885"/>
            <a:ext cx="446391" cy="447617"/>
            <a:chOff x="3147849" y="1725783"/>
            <a:chExt cx="446391" cy="447617"/>
          </a:xfrm>
          <a:solidFill>
            <a:srgbClr val="526A19"/>
          </a:solidFill>
        </p:grpSpPr>
        <p:sp>
          <p:nvSpPr>
            <p:cNvPr id="112" name="Google Shape;6948;p88">
              <a:extLst>
                <a:ext uri="{FF2B5EF4-FFF2-40B4-BE49-F238E27FC236}">
                  <a16:creationId xmlns:a16="http://schemas.microsoft.com/office/drawing/2014/main" id="{BA23E4E9-B151-95FF-4D69-0D0166361D63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49;p88">
              <a:extLst>
                <a:ext uri="{FF2B5EF4-FFF2-40B4-BE49-F238E27FC236}">
                  <a16:creationId xmlns:a16="http://schemas.microsoft.com/office/drawing/2014/main" id="{E802AE19-9EA5-1513-058B-9C77253A6B2C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0;p88">
              <a:extLst>
                <a:ext uri="{FF2B5EF4-FFF2-40B4-BE49-F238E27FC236}">
                  <a16:creationId xmlns:a16="http://schemas.microsoft.com/office/drawing/2014/main" id="{7DBD9BEC-10C0-D4F3-BB1B-B76C59BA75E6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1;p88">
              <a:extLst>
                <a:ext uri="{FF2B5EF4-FFF2-40B4-BE49-F238E27FC236}">
                  <a16:creationId xmlns:a16="http://schemas.microsoft.com/office/drawing/2014/main" id="{105E6ECA-CD81-5AB3-ABA1-94F9101538D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2;p88">
              <a:extLst>
                <a:ext uri="{FF2B5EF4-FFF2-40B4-BE49-F238E27FC236}">
                  <a16:creationId xmlns:a16="http://schemas.microsoft.com/office/drawing/2014/main" id="{0955298C-9B64-5DBF-42AC-A15FC60F5311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3;p88">
              <a:extLst>
                <a:ext uri="{FF2B5EF4-FFF2-40B4-BE49-F238E27FC236}">
                  <a16:creationId xmlns:a16="http://schemas.microsoft.com/office/drawing/2014/main" id="{3C8DF086-3569-A1AF-87EE-15E00AA471CB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4;p88">
              <a:extLst>
                <a:ext uri="{FF2B5EF4-FFF2-40B4-BE49-F238E27FC236}">
                  <a16:creationId xmlns:a16="http://schemas.microsoft.com/office/drawing/2014/main" id="{B9ECCEF5-B201-F440-0759-2114BF3D54A3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6955;p88">
              <a:extLst>
                <a:ext uri="{FF2B5EF4-FFF2-40B4-BE49-F238E27FC236}">
                  <a16:creationId xmlns:a16="http://schemas.microsoft.com/office/drawing/2014/main" id="{25C553D0-E6B9-CBD5-65AE-BFB62527BB4F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" name="Google Shape;6956;p88">
              <a:extLst>
                <a:ext uri="{FF2B5EF4-FFF2-40B4-BE49-F238E27FC236}">
                  <a16:creationId xmlns:a16="http://schemas.microsoft.com/office/drawing/2014/main" id="{68A7CFB3-4A22-5D3E-2E49-E690283F6853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" name="Google Shape;6971;p88">
            <a:extLst>
              <a:ext uri="{FF2B5EF4-FFF2-40B4-BE49-F238E27FC236}">
                <a16:creationId xmlns:a16="http://schemas.microsoft.com/office/drawing/2014/main" id="{6F914D1B-623F-1519-4C61-E546E2B4938A}"/>
              </a:ext>
            </a:extLst>
          </p:cNvPr>
          <p:cNvGrpSpPr/>
          <p:nvPr/>
        </p:nvGrpSpPr>
        <p:grpSpPr>
          <a:xfrm>
            <a:off x="4815982" y="1611319"/>
            <a:ext cx="445212" cy="445175"/>
            <a:chOff x="6107753" y="1700217"/>
            <a:chExt cx="445212" cy="445175"/>
          </a:xfrm>
          <a:solidFill>
            <a:srgbClr val="526A19"/>
          </a:solidFill>
        </p:grpSpPr>
        <p:sp>
          <p:nvSpPr>
            <p:cNvPr id="122" name="Google Shape;6972;p88">
              <a:extLst>
                <a:ext uri="{FF2B5EF4-FFF2-40B4-BE49-F238E27FC236}">
                  <a16:creationId xmlns:a16="http://schemas.microsoft.com/office/drawing/2014/main" id="{3289387B-BA7E-2ADD-1A10-09FD5DF7C0C1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6973;p88">
              <a:extLst>
                <a:ext uri="{FF2B5EF4-FFF2-40B4-BE49-F238E27FC236}">
                  <a16:creationId xmlns:a16="http://schemas.microsoft.com/office/drawing/2014/main" id="{177FDD05-4597-B63C-F4A7-1CF48C5D2285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" name="Google Shape;7004;p88">
            <a:extLst>
              <a:ext uri="{FF2B5EF4-FFF2-40B4-BE49-F238E27FC236}">
                <a16:creationId xmlns:a16="http://schemas.microsoft.com/office/drawing/2014/main" id="{C20712C6-EE17-E7D1-180A-9AB543FDB649}"/>
              </a:ext>
            </a:extLst>
          </p:cNvPr>
          <p:cNvGrpSpPr/>
          <p:nvPr/>
        </p:nvGrpSpPr>
        <p:grpSpPr>
          <a:xfrm>
            <a:off x="2489766" y="1619054"/>
            <a:ext cx="469270" cy="446099"/>
            <a:chOff x="3781537" y="1707952"/>
            <a:chExt cx="469270" cy="446099"/>
          </a:xfrm>
          <a:solidFill>
            <a:srgbClr val="526A19"/>
          </a:solidFill>
        </p:grpSpPr>
        <p:sp>
          <p:nvSpPr>
            <p:cNvPr id="125" name="Google Shape;7005;p88">
              <a:extLst>
                <a:ext uri="{FF2B5EF4-FFF2-40B4-BE49-F238E27FC236}">
                  <a16:creationId xmlns:a16="http://schemas.microsoft.com/office/drawing/2014/main" id="{9765D3E7-58D3-E213-DC07-59B8AA46DA50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7006;p88">
              <a:extLst>
                <a:ext uri="{FF2B5EF4-FFF2-40B4-BE49-F238E27FC236}">
                  <a16:creationId xmlns:a16="http://schemas.microsoft.com/office/drawing/2014/main" id="{B30E6B96-6343-66AB-6122-7377F081C81E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7018;p88">
            <a:extLst>
              <a:ext uri="{FF2B5EF4-FFF2-40B4-BE49-F238E27FC236}">
                <a16:creationId xmlns:a16="http://schemas.microsoft.com/office/drawing/2014/main" id="{DD09049F-366E-8922-E3F7-04E8EE5B0A79}"/>
              </a:ext>
            </a:extLst>
          </p:cNvPr>
          <p:cNvGrpSpPr/>
          <p:nvPr/>
        </p:nvGrpSpPr>
        <p:grpSpPr>
          <a:xfrm>
            <a:off x="5438578" y="1618340"/>
            <a:ext cx="446400" cy="445212"/>
            <a:chOff x="6730349" y="1707239"/>
            <a:chExt cx="446400" cy="445212"/>
          </a:xfrm>
          <a:solidFill>
            <a:srgbClr val="526A19"/>
          </a:solidFill>
        </p:grpSpPr>
        <p:sp>
          <p:nvSpPr>
            <p:cNvPr id="128" name="Google Shape;7019;p88">
              <a:extLst>
                <a:ext uri="{FF2B5EF4-FFF2-40B4-BE49-F238E27FC236}">
                  <a16:creationId xmlns:a16="http://schemas.microsoft.com/office/drawing/2014/main" id="{040B041C-6B61-E06D-0497-01FCA7475FCC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7020;p88">
              <a:extLst>
                <a:ext uri="{FF2B5EF4-FFF2-40B4-BE49-F238E27FC236}">
                  <a16:creationId xmlns:a16="http://schemas.microsoft.com/office/drawing/2014/main" id="{652D1B0B-A832-73CE-2D29-5E2FECD38EC3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0" name="Google Shape;5917;p86">
            <a:extLst>
              <a:ext uri="{FF2B5EF4-FFF2-40B4-BE49-F238E27FC236}">
                <a16:creationId xmlns:a16="http://schemas.microsoft.com/office/drawing/2014/main" id="{3516B2F9-DB11-6959-89A4-412CD829679D}"/>
              </a:ext>
            </a:extLst>
          </p:cNvPr>
          <p:cNvSpPr/>
          <p:nvPr/>
        </p:nvSpPr>
        <p:spPr>
          <a:xfrm>
            <a:off x="3048007" y="2488201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31" name="Google Shape;5955;p86">
            <a:extLst>
              <a:ext uri="{FF2B5EF4-FFF2-40B4-BE49-F238E27FC236}">
                <a16:creationId xmlns:a16="http://schemas.microsoft.com/office/drawing/2014/main" id="{DC07A41B-7663-BDCC-E171-7495513B273C}"/>
              </a:ext>
            </a:extLst>
          </p:cNvPr>
          <p:cNvSpPr/>
          <p:nvPr/>
        </p:nvSpPr>
        <p:spPr>
          <a:xfrm>
            <a:off x="3587604" y="2560593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526A19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2" name="Google Shape;5983;p86">
            <a:extLst>
              <a:ext uri="{FF2B5EF4-FFF2-40B4-BE49-F238E27FC236}">
                <a16:creationId xmlns:a16="http://schemas.microsoft.com/office/drawing/2014/main" id="{03A3DEE9-3CCC-2888-9B62-4DB6A94C92C7}"/>
              </a:ext>
            </a:extLst>
          </p:cNvPr>
          <p:cNvGrpSpPr/>
          <p:nvPr/>
        </p:nvGrpSpPr>
        <p:grpSpPr>
          <a:xfrm>
            <a:off x="4235063" y="2500343"/>
            <a:ext cx="461287" cy="462000"/>
            <a:chOff x="5526834" y="2589242"/>
            <a:chExt cx="461287" cy="462000"/>
          </a:xfrm>
          <a:solidFill>
            <a:srgbClr val="526A19"/>
          </a:solidFill>
        </p:grpSpPr>
        <p:sp>
          <p:nvSpPr>
            <p:cNvPr id="133" name="Google Shape;5984;p86">
              <a:extLst>
                <a:ext uri="{FF2B5EF4-FFF2-40B4-BE49-F238E27FC236}">
                  <a16:creationId xmlns:a16="http://schemas.microsoft.com/office/drawing/2014/main" id="{5FF96AE6-EEAC-DA14-6D43-C367893D27E0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" name="Google Shape;5985;p86">
              <a:extLst>
                <a:ext uri="{FF2B5EF4-FFF2-40B4-BE49-F238E27FC236}">
                  <a16:creationId xmlns:a16="http://schemas.microsoft.com/office/drawing/2014/main" id="{5826300D-9D3F-4523-9838-D585AA37B691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" name="Google Shape;5986;p86">
            <a:extLst>
              <a:ext uri="{FF2B5EF4-FFF2-40B4-BE49-F238E27FC236}">
                <a16:creationId xmlns:a16="http://schemas.microsoft.com/office/drawing/2014/main" id="{77A29037-7921-8C6F-144F-53BBF178812F}"/>
              </a:ext>
            </a:extLst>
          </p:cNvPr>
          <p:cNvGrpSpPr/>
          <p:nvPr/>
        </p:nvGrpSpPr>
        <p:grpSpPr>
          <a:xfrm>
            <a:off x="6062081" y="2482714"/>
            <a:ext cx="465823" cy="464295"/>
            <a:chOff x="7353851" y="2571612"/>
            <a:chExt cx="465823" cy="464295"/>
          </a:xfrm>
          <a:solidFill>
            <a:srgbClr val="526A19"/>
          </a:solidFill>
        </p:grpSpPr>
        <p:sp>
          <p:nvSpPr>
            <p:cNvPr id="136" name="Google Shape;5987;p86">
              <a:extLst>
                <a:ext uri="{FF2B5EF4-FFF2-40B4-BE49-F238E27FC236}">
                  <a16:creationId xmlns:a16="http://schemas.microsoft.com/office/drawing/2014/main" id="{DC08A09B-3F2F-4ADB-64D1-4F11BB30F435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5988;p86">
              <a:extLst>
                <a:ext uri="{FF2B5EF4-FFF2-40B4-BE49-F238E27FC236}">
                  <a16:creationId xmlns:a16="http://schemas.microsoft.com/office/drawing/2014/main" id="{73B354AD-8C90-3ECF-E292-A1D052E187FC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6005;p86">
            <a:extLst>
              <a:ext uri="{FF2B5EF4-FFF2-40B4-BE49-F238E27FC236}">
                <a16:creationId xmlns:a16="http://schemas.microsoft.com/office/drawing/2014/main" id="{D7C027ED-7873-1A7E-3775-FB1C999D7149}"/>
              </a:ext>
            </a:extLst>
          </p:cNvPr>
          <p:cNvGrpSpPr/>
          <p:nvPr/>
        </p:nvGrpSpPr>
        <p:grpSpPr>
          <a:xfrm>
            <a:off x="3609577" y="3406395"/>
            <a:ext cx="406286" cy="408900"/>
            <a:chOff x="4901348" y="3495294"/>
            <a:chExt cx="406286" cy="408900"/>
          </a:xfrm>
          <a:solidFill>
            <a:srgbClr val="526A19"/>
          </a:solidFill>
        </p:grpSpPr>
        <p:sp>
          <p:nvSpPr>
            <p:cNvPr id="139" name="Google Shape;6006;p86">
              <a:extLst>
                <a:ext uri="{FF2B5EF4-FFF2-40B4-BE49-F238E27FC236}">
                  <a16:creationId xmlns:a16="http://schemas.microsoft.com/office/drawing/2014/main" id="{0881BD5E-539F-7588-63A3-156C3C2F3ED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6007;p86">
              <a:extLst>
                <a:ext uri="{FF2B5EF4-FFF2-40B4-BE49-F238E27FC236}">
                  <a16:creationId xmlns:a16="http://schemas.microsoft.com/office/drawing/2014/main" id="{E8427284-6BBA-CAE7-9083-7C328A165337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1" name="Google Shape;6020;p86">
            <a:extLst>
              <a:ext uri="{FF2B5EF4-FFF2-40B4-BE49-F238E27FC236}">
                <a16:creationId xmlns:a16="http://schemas.microsoft.com/office/drawing/2014/main" id="{1235F054-3641-53A7-621A-DC76756E2C56}"/>
              </a:ext>
            </a:extLst>
          </p:cNvPr>
          <p:cNvGrpSpPr/>
          <p:nvPr/>
        </p:nvGrpSpPr>
        <p:grpSpPr>
          <a:xfrm>
            <a:off x="4856544" y="2494116"/>
            <a:ext cx="272920" cy="462000"/>
            <a:chOff x="6148315" y="2583015"/>
            <a:chExt cx="272920" cy="462000"/>
          </a:xfrm>
          <a:solidFill>
            <a:srgbClr val="526A19"/>
          </a:solidFill>
        </p:grpSpPr>
        <p:sp>
          <p:nvSpPr>
            <p:cNvPr id="142" name="Google Shape;6021;p86">
              <a:extLst>
                <a:ext uri="{FF2B5EF4-FFF2-40B4-BE49-F238E27FC236}">
                  <a16:creationId xmlns:a16="http://schemas.microsoft.com/office/drawing/2014/main" id="{0DE875ED-D039-83A4-1200-30785BE54C2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6022;p86">
              <a:extLst>
                <a:ext uri="{FF2B5EF4-FFF2-40B4-BE49-F238E27FC236}">
                  <a16:creationId xmlns:a16="http://schemas.microsoft.com/office/drawing/2014/main" id="{D52C801F-7503-6AF6-0504-78B362CA7C55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6038;p86">
            <a:extLst>
              <a:ext uri="{FF2B5EF4-FFF2-40B4-BE49-F238E27FC236}">
                <a16:creationId xmlns:a16="http://schemas.microsoft.com/office/drawing/2014/main" id="{A1250E59-8144-3893-DCE1-82C181D8F2E1}"/>
              </a:ext>
            </a:extLst>
          </p:cNvPr>
          <p:cNvGrpSpPr/>
          <p:nvPr/>
        </p:nvGrpSpPr>
        <p:grpSpPr>
          <a:xfrm>
            <a:off x="2504287" y="2515604"/>
            <a:ext cx="454438" cy="462586"/>
            <a:chOff x="3796058" y="2604503"/>
            <a:chExt cx="454438" cy="462586"/>
          </a:xfrm>
          <a:solidFill>
            <a:srgbClr val="526A19"/>
          </a:solidFill>
        </p:grpSpPr>
        <p:sp>
          <p:nvSpPr>
            <p:cNvPr id="145" name="Google Shape;6039;p86">
              <a:extLst>
                <a:ext uri="{FF2B5EF4-FFF2-40B4-BE49-F238E27FC236}">
                  <a16:creationId xmlns:a16="http://schemas.microsoft.com/office/drawing/2014/main" id="{3A8BD0A2-4E4E-C31E-54B1-DAD9B432CBF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6040;p86">
              <a:extLst>
                <a:ext uri="{FF2B5EF4-FFF2-40B4-BE49-F238E27FC236}">
                  <a16:creationId xmlns:a16="http://schemas.microsoft.com/office/drawing/2014/main" id="{2E282E90-3361-686F-0ECF-A0CF77C75AC4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6041;p86">
              <a:extLst>
                <a:ext uri="{FF2B5EF4-FFF2-40B4-BE49-F238E27FC236}">
                  <a16:creationId xmlns:a16="http://schemas.microsoft.com/office/drawing/2014/main" id="{B75658C1-E7B2-4A55-EF2B-2504B3A9CDAA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8" name="Google Shape;6048;p86">
            <a:extLst>
              <a:ext uri="{FF2B5EF4-FFF2-40B4-BE49-F238E27FC236}">
                <a16:creationId xmlns:a16="http://schemas.microsoft.com/office/drawing/2014/main" id="{DAA3D01B-E7E9-20BB-D61B-697113F431E5}"/>
              </a:ext>
            </a:extLst>
          </p:cNvPr>
          <p:cNvGrpSpPr/>
          <p:nvPr/>
        </p:nvGrpSpPr>
        <p:grpSpPr>
          <a:xfrm>
            <a:off x="5413515" y="2487377"/>
            <a:ext cx="456723" cy="464304"/>
            <a:chOff x="6705286" y="2576276"/>
            <a:chExt cx="456723" cy="464304"/>
          </a:xfrm>
          <a:solidFill>
            <a:srgbClr val="526A19"/>
          </a:solidFill>
        </p:grpSpPr>
        <p:sp>
          <p:nvSpPr>
            <p:cNvPr id="149" name="Google Shape;6049;p86">
              <a:extLst>
                <a:ext uri="{FF2B5EF4-FFF2-40B4-BE49-F238E27FC236}">
                  <a16:creationId xmlns:a16="http://schemas.microsoft.com/office/drawing/2014/main" id="{54997975-D220-BDB1-5073-B6CE0A073BCA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6050;p86">
              <a:extLst>
                <a:ext uri="{FF2B5EF4-FFF2-40B4-BE49-F238E27FC236}">
                  <a16:creationId xmlns:a16="http://schemas.microsoft.com/office/drawing/2014/main" id="{3DF73442-FC29-8477-3661-22497FD8C0A0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" name="Google Shape;6051;p86">
              <a:extLst>
                <a:ext uri="{FF2B5EF4-FFF2-40B4-BE49-F238E27FC236}">
                  <a16:creationId xmlns:a16="http://schemas.microsoft.com/office/drawing/2014/main" id="{C9B9A165-B8A1-4412-23CC-C91D29792E11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2" name="Google Shape;5717;p85">
            <a:extLst>
              <a:ext uri="{FF2B5EF4-FFF2-40B4-BE49-F238E27FC236}">
                <a16:creationId xmlns:a16="http://schemas.microsoft.com/office/drawing/2014/main" id="{36DF1196-7375-702F-A94B-87CA7E8BC83A}"/>
              </a:ext>
            </a:extLst>
          </p:cNvPr>
          <p:cNvGrpSpPr/>
          <p:nvPr/>
        </p:nvGrpSpPr>
        <p:grpSpPr>
          <a:xfrm>
            <a:off x="4276065" y="3434649"/>
            <a:ext cx="492377" cy="387934"/>
            <a:chOff x="5567836" y="3523548"/>
            <a:chExt cx="492377" cy="387934"/>
          </a:xfrm>
          <a:solidFill>
            <a:srgbClr val="526A19"/>
          </a:solidFill>
        </p:grpSpPr>
        <p:sp>
          <p:nvSpPr>
            <p:cNvPr id="153" name="Google Shape;5718;p85">
              <a:extLst>
                <a:ext uri="{FF2B5EF4-FFF2-40B4-BE49-F238E27FC236}">
                  <a16:creationId xmlns:a16="http://schemas.microsoft.com/office/drawing/2014/main" id="{0678461B-DBAF-953A-466A-10A1A1FF811C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19;p85">
              <a:extLst>
                <a:ext uri="{FF2B5EF4-FFF2-40B4-BE49-F238E27FC236}">
                  <a16:creationId xmlns:a16="http://schemas.microsoft.com/office/drawing/2014/main" id="{2F0196AA-EC41-8F95-F41D-5A2D6F3B5CD8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0;p85">
              <a:extLst>
                <a:ext uri="{FF2B5EF4-FFF2-40B4-BE49-F238E27FC236}">
                  <a16:creationId xmlns:a16="http://schemas.microsoft.com/office/drawing/2014/main" id="{0263664F-588C-9130-22A9-5882D418D901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5721;p85">
              <a:extLst>
                <a:ext uri="{FF2B5EF4-FFF2-40B4-BE49-F238E27FC236}">
                  <a16:creationId xmlns:a16="http://schemas.microsoft.com/office/drawing/2014/main" id="{B64E7C11-546E-3552-4BBC-5B7849E8BC08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7" name="Google Shape;5722;p85">
              <a:extLst>
                <a:ext uri="{FF2B5EF4-FFF2-40B4-BE49-F238E27FC236}">
                  <a16:creationId xmlns:a16="http://schemas.microsoft.com/office/drawing/2014/main" id="{ED9C5643-17FA-E75B-B7BA-D3B68F7F171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8" name="Google Shape;5723;p85">
            <a:extLst>
              <a:ext uri="{FF2B5EF4-FFF2-40B4-BE49-F238E27FC236}">
                <a16:creationId xmlns:a16="http://schemas.microsoft.com/office/drawing/2014/main" id="{ED752EB8-DCC1-E36D-57F5-DD532A75C6B0}"/>
              </a:ext>
            </a:extLst>
          </p:cNvPr>
          <p:cNvGrpSpPr/>
          <p:nvPr/>
        </p:nvGrpSpPr>
        <p:grpSpPr>
          <a:xfrm>
            <a:off x="1786180" y="2506946"/>
            <a:ext cx="556458" cy="457373"/>
            <a:chOff x="3077952" y="2595844"/>
            <a:chExt cx="556458" cy="457373"/>
          </a:xfrm>
          <a:solidFill>
            <a:srgbClr val="526A19"/>
          </a:solidFill>
        </p:grpSpPr>
        <p:sp>
          <p:nvSpPr>
            <p:cNvPr id="159" name="Google Shape;5724;p85">
              <a:extLst>
                <a:ext uri="{FF2B5EF4-FFF2-40B4-BE49-F238E27FC236}">
                  <a16:creationId xmlns:a16="http://schemas.microsoft.com/office/drawing/2014/main" id="{8644D496-2CB1-06F3-2916-F4894A9F4D6E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5;p85">
              <a:extLst>
                <a:ext uri="{FF2B5EF4-FFF2-40B4-BE49-F238E27FC236}">
                  <a16:creationId xmlns:a16="http://schemas.microsoft.com/office/drawing/2014/main" id="{3075D1F0-2F68-952C-D47A-E13E2BC321C4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6;p85">
              <a:extLst>
                <a:ext uri="{FF2B5EF4-FFF2-40B4-BE49-F238E27FC236}">
                  <a16:creationId xmlns:a16="http://schemas.microsoft.com/office/drawing/2014/main" id="{F213C0E3-88DC-99C8-3BA9-AD485AA7D23D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7;p85">
              <a:extLst>
                <a:ext uri="{FF2B5EF4-FFF2-40B4-BE49-F238E27FC236}">
                  <a16:creationId xmlns:a16="http://schemas.microsoft.com/office/drawing/2014/main" id="{172FB5EB-F29E-07A8-87DD-5F39CCC0F79E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5728;p85">
              <a:extLst>
                <a:ext uri="{FF2B5EF4-FFF2-40B4-BE49-F238E27FC236}">
                  <a16:creationId xmlns:a16="http://schemas.microsoft.com/office/drawing/2014/main" id="{408A0959-3990-70A1-BDF3-6B40DE9AF908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5729;p85">
              <a:extLst>
                <a:ext uri="{FF2B5EF4-FFF2-40B4-BE49-F238E27FC236}">
                  <a16:creationId xmlns:a16="http://schemas.microsoft.com/office/drawing/2014/main" id="{8DE31553-A2EA-01B6-D52C-4CABA7196535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5" name="Text Placeholder 1">
            <a:extLst>
              <a:ext uri="{FF2B5EF4-FFF2-40B4-BE49-F238E27FC236}">
                <a16:creationId xmlns:a16="http://schemas.microsoft.com/office/drawing/2014/main" id="{02FDC1B5-8DF0-9929-29D5-52B16BDBD82F}"/>
              </a:ext>
            </a:extLst>
          </p:cNvPr>
          <p:cNvSpPr txBox="1">
            <a:spLocks/>
          </p:cNvSpPr>
          <p:nvPr/>
        </p:nvSpPr>
        <p:spPr>
          <a:xfrm>
            <a:off x="852715" y="104495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6627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4"/>
          <p:cNvSpPr txBox="1">
            <a:spLocks noGrp="1"/>
          </p:cNvSpPr>
          <p:nvPr>
            <p:ph type="title"/>
          </p:nvPr>
        </p:nvSpPr>
        <p:spPr>
          <a:xfrm>
            <a:off x="4128625" y="1408200"/>
            <a:ext cx="39735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شرکت ما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45" name="Google Shape;845;p44"/>
          <p:cNvSpPr txBox="1">
            <a:spLocks noGrp="1"/>
          </p:cNvSpPr>
          <p:nvPr>
            <p:ph type="subTitle" idx="1"/>
          </p:nvPr>
        </p:nvSpPr>
        <p:spPr>
          <a:xfrm>
            <a:off x="4128625" y="2139600"/>
            <a:ext cx="3973500" cy="15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78" name="Google Shape;878;p44"/>
          <p:cNvSpPr txBox="1">
            <a:spLocks noGrp="1"/>
          </p:cNvSpPr>
          <p:nvPr>
            <p:ph type="title"/>
          </p:nvPr>
        </p:nvSpPr>
        <p:spPr>
          <a:xfrm>
            <a:off x="1381525" y="3711039"/>
            <a:ext cx="20742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000" dirty="0">
                <a:cs typeface="B Nazanin" panose="00000400000000000000" pitchFamily="2" charset="-78"/>
              </a:rPr>
              <a:t>عنوان شما</a:t>
            </a:r>
            <a:endParaRPr sz="2000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879" name="Google Shape;879;p44"/>
          <p:cNvSpPr txBox="1">
            <a:spLocks noGrp="1"/>
          </p:cNvSpPr>
          <p:nvPr>
            <p:ph type="subTitle" idx="1"/>
          </p:nvPr>
        </p:nvSpPr>
        <p:spPr>
          <a:xfrm>
            <a:off x="1381513" y="4063539"/>
            <a:ext cx="2074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/>
            <a:r>
              <a:rPr lang="fa-IR" dirty="0">
                <a:cs typeface="B Nazanin" panose="00000400000000000000" pitchFamily="2" charset="-78"/>
              </a:rPr>
              <a:t>و ادعای شما</a:t>
            </a:r>
            <a:endParaRPr dirty="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55673E0-7B92-42CA-AFE9-10A1F6CCBF01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53F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1E28CAA-B663-192A-9AB7-9D34F3B51A0B}"/>
              </a:ext>
            </a:extLst>
          </p:cNvPr>
          <p:cNvGrpSpPr/>
          <p:nvPr/>
        </p:nvGrpSpPr>
        <p:grpSpPr>
          <a:xfrm>
            <a:off x="1477963" y="1125538"/>
            <a:ext cx="1600199" cy="2527299"/>
            <a:chOff x="1477963" y="1125538"/>
            <a:chExt cx="1600199" cy="252729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2F71099-69DA-499B-85E3-B36B649A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963" y="1125538"/>
              <a:ext cx="1600199" cy="2032000"/>
            </a:xfrm>
            <a:custGeom>
              <a:avLst/>
              <a:gdLst>
                <a:gd name="T0" fmla="*/ 247 w 548"/>
                <a:gd name="T1" fmla="*/ 697 h 697"/>
                <a:gd name="T2" fmla="*/ 259 w 548"/>
                <a:gd name="T3" fmla="*/ 540 h 697"/>
                <a:gd name="T4" fmla="*/ 278 w 548"/>
                <a:gd name="T5" fmla="*/ 368 h 697"/>
                <a:gd name="T6" fmla="*/ 237 w 548"/>
                <a:gd name="T7" fmla="*/ 209 h 697"/>
                <a:gd name="T8" fmla="*/ 220 w 548"/>
                <a:gd name="T9" fmla="*/ 187 h 697"/>
                <a:gd name="T10" fmla="*/ 197 w 548"/>
                <a:gd name="T11" fmla="*/ 187 h 697"/>
                <a:gd name="T12" fmla="*/ 24 w 548"/>
                <a:gd name="T13" fmla="*/ 211 h 697"/>
                <a:gd name="T14" fmla="*/ 19 w 548"/>
                <a:gd name="T15" fmla="*/ 208 h 697"/>
                <a:gd name="T16" fmla="*/ 3 w 548"/>
                <a:gd name="T17" fmla="*/ 188 h 697"/>
                <a:gd name="T18" fmla="*/ 25 w 548"/>
                <a:gd name="T19" fmla="*/ 178 h 697"/>
                <a:gd name="T20" fmla="*/ 142 w 548"/>
                <a:gd name="T21" fmla="*/ 154 h 697"/>
                <a:gd name="T22" fmla="*/ 177 w 548"/>
                <a:gd name="T23" fmla="*/ 155 h 697"/>
                <a:gd name="T24" fmla="*/ 122 w 548"/>
                <a:gd name="T25" fmla="*/ 127 h 697"/>
                <a:gd name="T26" fmla="*/ 185 w 548"/>
                <a:gd name="T27" fmla="*/ 135 h 697"/>
                <a:gd name="T28" fmla="*/ 141 w 548"/>
                <a:gd name="T29" fmla="*/ 69 h 697"/>
                <a:gd name="T30" fmla="*/ 119 w 548"/>
                <a:gd name="T31" fmla="*/ 18 h 697"/>
                <a:gd name="T32" fmla="*/ 119 w 548"/>
                <a:gd name="T33" fmla="*/ 5 h 697"/>
                <a:gd name="T34" fmla="*/ 134 w 548"/>
                <a:gd name="T35" fmla="*/ 6 h 697"/>
                <a:gd name="T36" fmla="*/ 207 w 548"/>
                <a:gd name="T37" fmla="*/ 99 h 697"/>
                <a:gd name="T38" fmla="*/ 216 w 548"/>
                <a:gd name="T39" fmla="*/ 143 h 697"/>
                <a:gd name="T40" fmla="*/ 226 w 548"/>
                <a:gd name="T41" fmla="*/ 161 h 697"/>
                <a:gd name="T42" fmla="*/ 307 w 548"/>
                <a:gd name="T43" fmla="*/ 312 h 697"/>
                <a:gd name="T44" fmla="*/ 310 w 548"/>
                <a:gd name="T45" fmla="*/ 334 h 697"/>
                <a:gd name="T46" fmla="*/ 315 w 548"/>
                <a:gd name="T47" fmla="*/ 351 h 697"/>
                <a:gd name="T48" fmla="*/ 330 w 548"/>
                <a:gd name="T49" fmla="*/ 339 h 697"/>
                <a:gd name="T50" fmla="*/ 524 w 548"/>
                <a:gd name="T51" fmla="*/ 293 h 697"/>
                <a:gd name="T52" fmla="*/ 537 w 548"/>
                <a:gd name="T53" fmla="*/ 330 h 697"/>
                <a:gd name="T54" fmla="*/ 398 w 548"/>
                <a:gd name="T55" fmla="*/ 408 h 697"/>
                <a:gd name="T56" fmla="*/ 326 w 548"/>
                <a:gd name="T57" fmla="*/ 383 h 697"/>
                <a:gd name="T58" fmla="*/ 311 w 548"/>
                <a:gd name="T59" fmla="*/ 391 h 697"/>
                <a:gd name="T60" fmla="*/ 310 w 548"/>
                <a:gd name="T61" fmla="*/ 599 h 697"/>
                <a:gd name="T62" fmla="*/ 321 w 548"/>
                <a:gd name="T63" fmla="*/ 655 h 697"/>
                <a:gd name="T64" fmla="*/ 296 w 548"/>
                <a:gd name="T65" fmla="*/ 670 h 697"/>
                <a:gd name="T66" fmla="*/ 247 w 548"/>
                <a:gd name="T67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8" h="697">
                  <a:moveTo>
                    <a:pt x="247" y="697"/>
                  </a:moveTo>
                  <a:cubicBezTo>
                    <a:pt x="245" y="644"/>
                    <a:pt x="254" y="593"/>
                    <a:pt x="259" y="540"/>
                  </a:cubicBezTo>
                  <a:cubicBezTo>
                    <a:pt x="265" y="483"/>
                    <a:pt x="277" y="426"/>
                    <a:pt x="278" y="368"/>
                  </a:cubicBezTo>
                  <a:cubicBezTo>
                    <a:pt x="278" y="311"/>
                    <a:pt x="267" y="258"/>
                    <a:pt x="237" y="209"/>
                  </a:cubicBezTo>
                  <a:cubicBezTo>
                    <a:pt x="232" y="201"/>
                    <a:pt x="225" y="195"/>
                    <a:pt x="220" y="187"/>
                  </a:cubicBezTo>
                  <a:cubicBezTo>
                    <a:pt x="212" y="176"/>
                    <a:pt x="206" y="178"/>
                    <a:pt x="197" y="187"/>
                  </a:cubicBezTo>
                  <a:cubicBezTo>
                    <a:pt x="148" y="240"/>
                    <a:pt x="85" y="248"/>
                    <a:pt x="24" y="211"/>
                  </a:cubicBezTo>
                  <a:cubicBezTo>
                    <a:pt x="22" y="210"/>
                    <a:pt x="20" y="210"/>
                    <a:pt x="19" y="208"/>
                  </a:cubicBezTo>
                  <a:cubicBezTo>
                    <a:pt x="13" y="201"/>
                    <a:pt x="0" y="197"/>
                    <a:pt x="3" y="188"/>
                  </a:cubicBezTo>
                  <a:cubicBezTo>
                    <a:pt x="5" y="180"/>
                    <a:pt x="17" y="180"/>
                    <a:pt x="25" y="178"/>
                  </a:cubicBezTo>
                  <a:cubicBezTo>
                    <a:pt x="64" y="169"/>
                    <a:pt x="101" y="155"/>
                    <a:pt x="142" y="154"/>
                  </a:cubicBezTo>
                  <a:cubicBezTo>
                    <a:pt x="153" y="153"/>
                    <a:pt x="164" y="161"/>
                    <a:pt x="177" y="155"/>
                  </a:cubicBezTo>
                  <a:cubicBezTo>
                    <a:pt x="162" y="140"/>
                    <a:pt x="144" y="135"/>
                    <a:pt x="122" y="127"/>
                  </a:cubicBezTo>
                  <a:cubicBezTo>
                    <a:pt x="145" y="125"/>
                    <a:pt x="164" y="132"/>
                    <a:pt x="185" y="135"/>
                  </a:cubicBezTo>
                  <a:cubicBezTo>
                    <a:pt x="171" y="111"/>
                    <a:pt x="153" y="92"/>
                    <a:pt x="141" y="69"/>
                  </a:cubicBezTo>
                  <a:cubicBezTo>
                    <a:pt x="132" y="52"/>
                    <a:pt x="126" y="35"/>
                    <a:pt x="119" y="18"/>
                  </a:cubicBezTo>
                  <a:cubicBezTo>
                    <a:pt x="117" y="14"/>
                    <a:pt x="115" y="8"/>
                    <a:pt x="119" y="5"/>
                  </a:cubicBezTo>
                  <a:cubicBezTo>
                    <a:pt x="123" y="0"/>
                    <a:pt x="129" y="4"/>
                    <a:pt x="134" y="6"/>
                  </a:cubicBezTo>
                  <a:cubicBezTo>
                    <a:pt x="170" y="28"/>
                    <a:pt x="197" y="57"/>
                    <a:pt x="207" y="99"/>
                  </a:cubicBezTo>
                  <a:cubicBezTo>
                    <a:pt x="210" y="114"/>
                    <a:pt x="219" y="127"/>
                    <a:pt x="216" y="143"/>
                  </a:cubicBezTo>
                  <a:cubicBezTo>
                    <a:pt x="214" y="149"/>
                    <a:pt x="220" y="157"/>
                    <a:pt x="226" y="161"/>
                  </a:cubicBezTo>
                  <a:cubicBezTo>
                    <a:pt x="277" y="199"/>
                    <a:pt x="296" y="253"/>
                    <a:pt x="307" y="312"/>
                  </a:cubicBezTo>
                  <a:cubicBezTo>
                    <a:pt x="308" y="319"/>
                    <a:pt x="308" y="327"/>
                    <a:pt x="310" y="334"/>
                  </a:cubicBezTo>
                  <a:cubicBezTo>
                    <a:pt x="311" y="340"/>
                    <a:pt x="307" y="349"/>
                    <a:pt x="315" y="351"/>
                  </a:cubicBezTo>
                  <a:cubicBezTo>
                    <a:pt x="323" y="352"/>
                    <a:pt x="326" y="344"/>
                    <a:pt x="330" y="339"/>
                  </a:cubicBezTo>
                  <a:cubicBezTo>
                    <a:pt x="380" y="276"/>
                    <a:pt x="449" y="259"/>
                    <a:pt x="524" y="293"/>
                  </a:cubicBezTo>
                  <a:cubicBezTo>
                    <a:pt x="543" y="302"/>
                    <a:pt x="548" y="312"/>
                    <a:pt x="537" y="330"/>
                  </a:cubicBezTo>
                  <a:cubicBezTo>
                    <a:pt x="503" y="384"/>
                    <a:pt x="465" y="411"/>
                    <a:pt x="398" y="408"/>
                  </a:cubicBezTo>
                  <a:cubicBezTo>
                    <a:pt x="372" y="407"/>
                    <a:pt x="348" y="397"/>
                    <a:pt x="326" y="383"/>
                  </a:cubicBezTo>
                  <a:cubicBezTo>
                    <a:pt x="316" y="377"/>
                    <a:pt x="311" y="378"/>
                    <a:pt x="311" y="391"/>
                  </a:cubicBezTo>
                  <a:cubicBezTo>
                    <a:pt x="312" y="460"/>
                    <a:pt x="306" y="530"/>
                    <a:pt x="310" y="599"/>
                  </a:cubicBezTo>
                  <a:cubicBezTo>
                    <a:pt x="311" y="618"/>
                    <a:pt x="313" y="637"/>
                    <a:pt x="321" y="655"/>
                  </a:cubicBezTo>
                  <a:cubicBezTo>
                    <a:pt x="312" y="658"/>
                    <a:pt x="300" y="661"/>
                    <a:pt x="296" y="670"/>
                  </a:cubicBezTo>
                  <a:cubicBezTo>
                    <a:pt x="287" y="693"/>
                    <a:pt x="267" y="695"/>
                    <a:pt x="247" y="697"/>
                  </a:cubicBezTo>
                  <a:close/>
                </a:path>
              </a:pathLst>
            </a:custGeom>
            <a:solidFill>
              <a:srgbClr val="9EC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9FA83A6-4915-7D8B-FABE-0C0687A9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3032125"/>
              <a:ext cx="642937" cy="620712"/>
            </a:xfrm>
            <a:custGeom>
              <a:avLst/>
              <a:gdLst>
                <a:gd name="T0" fmla="*/ 35 w 220"/>
                <a:gd name="T1" fmla="*/ 43 h 213"/>
                <a:gd name="T2" fmla="*/ 84 w 220"/>
                <a:gd name="T3" fmla="*/ 16 h 213"/>
                <a:gd name="T4" fmla="*/ 109 w 220"/>
                <a:gd name="T5" fmla="*/ 1 h 213"/>
                <a:gd name="T6" fmla="*/ 148 w 220"/>
                <a:gd name="T7" fmla="*/ 13 h 213"/>
                <a:gd name="T8" fmla="*/ 216 w 220"/>
                <a:gd name="T9" fmla="*/ 115 h 213"/>
                <a:gd name="T10" fmla="*/ 213 w 220"/>
                <a:gd name="T11" fmla="*/ 166 h 213"/>
                <a:gd name="T12" fmla="*/ 145 w 220"/>
                <a:gd name="T13" fmla="*/ 206 h 213"/>
                <a:gd name="T14" fmla="*/ 32 w 220"/>
                <a:gd name="T15" fmla="*/ 146 h 213"/>
                <a:gd name="T16" fmla="*/ 35 w 220"/>
                <a:gd name="T17" fmla="*/ 4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13">
                  <a:moveTo>
                    <a:pt x="35" y="43"/>
                  </a:moveTo>
                  <a:cubicBezTo>
                    <a:pt x="55" y="41"/>
                    <a:pt x="75" y="39"/>
                    <a:pt x="84" y="16"/>
                  </a:cubicBezTo>
                  <a:cubicBezTo>
                    <a:pt x="88" y="7"/>
                    <a:pt x="100" y="4"/>
                    <a:pt x="109" y="1"/>
                  </a:cubicBezTo>
                  <a:cubicBezTo>
                    <a:pt x="124" y="0"/>
                    <a:pt x="138" y="4"/>
                    <a:pt x="148" y="13"/>
                  </a:cubicBezTo>
                  <a:cubicBezTo>
                    <a:pt x="179" y="41"/>
                    <a:pt x="204" y="74"/>
                    <a:pt x="216" y="115"/>
                  </a:cubicBezTo>
                  <a:cubicBezTo>
                    <a:pt x="220" y="132"/>
                    <a:pt x="220" y="149"/>
                    <a:pt x="213" y="166"/>
                  </a:cubicBezTo>
                  <a:cubicBezTo>
                    <a:pt x="201" y="199"/>
                    <a:pt x="180" y="213"/>
                    <a:pt x="145" y="206"/>
                  </a:cubicBezTo>
                  <a:cubicBezTo>
                    <a:pt x="102" y="198"/>
                    <a:pt x="63" y="177"/>
                    <a:pt x="32" y="146"/>
                  </a:cubicBezTo>
                  <a:cubicBezTo>
                    <a:pt x="0" y="113"/>
                    <a:pt x="2" y="75"/>
                    <a:pt x="35" y="43"/>
                  </a:cubicBezTo>
                  <a:close/>
                </a:path>
              </a:pathLst>
            </a:custGeom>
            <a:solidFill>
              <a:srgbClr val="6D4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FDF621B-617F-9A9F-4181-7CC57D062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2020888"/>
              <a:ext cx="682625" cy="425450"/>
            </a:xfrm>
            <a:custGeom>
              <a:avLst/>
              <a:gdLst>
                <a:gd name="T0" fmla="*/ 108 w 234"/>
                <a:gd name="T1" fmla="*/ 146 h 146"/>
                <a:gd name="T2" fmla="*/ 8 w 234"/>
                <a:gd name="T3" fmla="*/ 104 h 146"/>
                <a:gd name="T4" fmla="*/ 7 w 234"/>
                <a:gd name="T5" fmla="*/ 82 h 146"/>
                <a:gd name="T6" fmla="*/ 221 w 234"/>
                <a:gd name="T7" fmla="*/ 52 h 146"/>
                <a:gd name="T8" fmla="*/ 226 w 234"/>
                <a:gd name="T9" fmla="*/ 77 h 146"/>
                <a:gd name="T10" fmla="*/ 108 w 234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46">
                  <a:moveTo>
                    <a:pt x="108" y="146"/>
                  </a:moveTo>
                  <a:cubicBezTo>
                    <a:pt x="69" y="146"/>
                    <a:pt x="36" y="131"/>
                    <a:pt x="8" y="104"/>
                  </a:cubicBezTo>
                  <a:cubicBezTo>
                    <a:pt x="0" y="96"/>
                    <a:pt x="1" y="90"/>
                    <a:pt x="7" y="82"/>
                  </a:cubicBezTo>
                  <a:cubicBezTo>
                    <a:pt x="56" y="14"/>
                    <a:pt x="155" y="0"/>
                    <a:pt x="221" y="52"/>
                  </a:cubicBezTo>
                  <a:cubicBezTo>
                    <a:pt x="232" y="60"/>
                    <a:pt x="234" y="65"/>
                    <a:pt x="226" y="77"/>
                  </a:cubicBezTo>
                  <a:cubicBezTo>
                    <a:pt x="199" y="123"/>
                    <a:pt x="160" y="144"/>
                    <a:pt x="108" y="146"/>
                  </a:cubicBezTo>
                  <a:close/>
                </a:path>
              </a:pathLst>
            </a:custGeom>
            <a:solidFill>
              <a:srgbClr val="9EC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5"/>
          <p:cNvSpPr/>
          <p:nvPr/>
        </p:nvSpPr>
        <p:spPr>
          <a:xfrm>
            <a:off x="4917250" y="3649578"/>
            <a:ext cx="3183883" cy="637201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6A553D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87" name="Google Shape;887;p45"/>
          <p:cNvSpPr txBox="1">
            <a:spLocks noGrp="1"/>
          </p:cNvSpPr>
          <p:nvPr>
            <p:ph type="title"/>
          </p:nvPr>
        </p:nvSpPr>
        <p:spPr>
          <a:xfrm>
            <a:off x="4676675" y="1631488"/>
            <a:ext cx="36651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نمای کلی کسب و کار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88" name="Google Shape;888;p45"/>
          <p:cNvSpPr txBox="1">
            <a:spLocks noGrp="1"/>
          </p:cNvSpPr>
          <p:nvPr>
            <p:ph type="subTitle" idx="1"/>
          </p:nvPr>
        </p:nvSpPr>
        <p:spPr>
          <a:xfrm>
            <a:off x="5106575" y="3758425"/>
            <a:ext cx="2805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89" name="Google Shape;889;p45"/>
          <p:cNvSpPr txBox="1">
            <a:spLocks noGrp="1"/>
          </p:cNvSpPr>
          <p:nvPr>
            <p:ph type="title" idx="2"/>
          </p:nvPr>
        </p:nvSpPr>
        <p:spPr>
          <a:xfrm>
            <a:off x="5908025" y="795838"/>
            <a:ext cx="1202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pic>
        <p:nvPicPr>
          <p:cNvPr id="890" name="Google Shape;890;p45"/>
          <p:cNvPicPr preferRelativeResize="0"/>
          <p:nvPr/>
        </p:nvPicPr>
        <p:blipFill rotWithShape="1">
          <a:blip r:embed="rId3">
            <a:alphaModFix/>
          </a:blip>
          <a:srcRect l="6314" r="15918"/>
          <a:stretch/>
        </p:blipFill>
        <p:spPr>
          <a:xfrm>
            <a:off x="0" y="850425"/>
            <a:ext cx="4079700" cy="3497400"/>
          </a:xfrm>
          <a:prstGeom prst="round2DiagRect">
            <a:avLst>
              <a:gd name="adj1" fmla="val 44785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71"/>
          <p:cNvSpPr/>
          <p:nvPr/>
        </p:nvSpPr>
        <p:spPr>
          <a:xfrm>
            <a:off x="5186363" y="3798850"/>
            <a:ext cx="3244144" cy="628213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6A553D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59" name="Google Shape;1659;p71"/>
          <p:cNvSpPr txBox="1">
            <a:spLocks noGrp="1"/>
          </p:cNvSpPr>
          <p:nvPr>
            <p:ph type="title"/>
          </p:nvPr>
        </p:nvSpPr>
        <p:spPr>
          <a:xfrm>
            <a:off x="3792800" y="1749250"/>
            <a:ext cx="4637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طرح عملیاتی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60" name="Google Shape;1660;p71"/>
          <p:cNvSpPr txBox="1">
            <a:spLocks noGrp="1"/>
          </p:cNvSpPr>
          <p:nvPr>
            <p:ph type="subTitle" idx="1"/>
          </p:nvPr>
        </p:nvSpPr>
        <p:spPr>
          <a:xfrm>
            <a:off x="5186363" y="3916306"/>
            <a:ext cx="3091712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61" name="Google Shape;1661;p71"/>
          <p:cNvSpPr txBox="1">
            <a:spLocks noGrp="1"/>
          </p:cNvSpPr>
          <p:nvPr>
            <p:ph type="title" idx="2"/>
          </p:nvPr>
        </p:nvSpPr>
        <p:spPr>
          <a:xfrm>
            <a:off x="6856800" y="864982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05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0C38547-EF24-414C-B5DB-E2898C6EA31A}"/>
              </a:ext>
            </a:extLst>
          </p:cNvPr>
          <p:cNvSpPr>
            <a:spLocks/>
          </p:cNvSpPr>
          <p:nvPr/>
        </p:nvSpPr>
        <p:spPr bwMode="auto">
          <a:xfrm>
            <a:off x="666750" y="558801"/>
            <a:ext cx="2743200" cy="3889375"/>
          </a:xfrm>
          <a:custGeom>
            <a:avLst/>
            <a:gdLst>
              <a:gd name="T0" fmla="*/ 628 w 727"/>
              <a:gd name="T1" fmla="*/ 770 h 1031"/>
              <a:gd name="T2" fmla="*/ 579 w 727"/>
              <a:gd name="T3" fmla="*/ 508 h 1031"/>
              <a:gd name="T4" fmla="*/ 566 w 727"/>
              <a:gd name="T5" fmla="*/ 417 h 1031"/>
              <a:gd name="T6" fmla="*/ 615 w 727"/>
              <a:gd name="T7" fmla="*/ 278 h 1031"/>
              <a:gd name="T8" fmla="*/ 641 w 727"/>
              <a:gd name="T9" fmla="*/ 163 h 1031"/>
              <a:gd name="T10" fmla="*/ 556 w 727"/>
              <a:gd name="T11" fmla="*/ 405 h 1031"/>
              <a:gd name="T12" fmla="*/ 529 w 727"/>
              <a:gd name="T13" fmla="*/ 333 h 1031"/>
              <a:gd name="T14" fmla="*/ 547 w 727"/>
              <a:gd name="T15" fmla="*/ 157 h 1031"/>
              <a:gd name="T16" fmla="*/ 674 w 727"/>
              <a:gd name="T17" fmla="*/ 5 h 1031"/>
              <a:gd name="T18" fmla="*/ 712 w 727"/>
              <a:gd name="T19" fmla="*/ 50 h 1031"/>
              <a:gd name="T20" fmla="*/ 679 w 727"/>
              <a:gd name="T21" fmla="*/ 327 h 1031"/>
              <a:gd name="T22" fmla="*/ 612 w 727"/>
              <a:gd name="T23" fmla="*/ 460 h 1031"/>
              <a:gd name="T24" fmla="*/ 655 w 727"/>
              <a:gd name="T25" fmla="*/ 696 h 1031"/>
              <a:gd name="T26" fmla="*/ 625 w 727"/>
              <a:gd name="T27" fmla="*/ 877 h 1031"/>
              <a:gd name="T28" fmla="*/ 608 w 727"/>
              <a:gd name="T29" fmla="*/ 1020 h 1031"/>
              <a:gd name="T30" fmla="*/ 604 w 727"/>
              <a:gd name="T31" fmla="*/ 1031 h 1031"/>
              <a:gd name="T32" fmla="*/ 594 w 727"/>
              <a:gd name="T33" fmla="*/ 980 h 1031"/>
              <a:gd name="T34" fmla="*/ 574 w 727"/>
              <a:gd name="T35" fmla="*/ 842 h 1031"/>
              <a:gd name="T36" fmla="*/ 456 w 727"/>
              <a:gd name="T37" fmla="*/ 711 h 1031"/>
              <a:gd name="T38" fmla="*/ 257 w 727"/>
              <a:gd name="T39" fmla="*/ 595 h 1031"/>
              <a:gd name="T40" fmla="*/ 161 w 727"/>
              <a:gd name="T41" fmla="*/ 595 h 1031"/>
              <a:gd name="T42" fmla="*/ 57 w 727"/>
              <a:gd name="T43" fmla="*/ 664 h 1031"/>
              <a:gd name="T44" fmla="*/ 106 w 727"/>
              <a:gd name="T45" fmla="*/ 829 h 1031"/>
              <a:gd name="T46" fmla="*/ 95 w 727"/>
              <a:gd name="T47" fmla="*/ 845 h 1031"/>
              <a:gd name="T48" fmla="*/ 10 w 727"/>
              <a:gd name="T49" fmla="*/ 739 h 1031"/>
              <a:gd name="T50" fmla="*/ 115 w 727"/>
              <a:gd name="T51" fmla="*/ 551 h 1031"/>
              <a:gd name="T52" fmla="*/ 196 w 727"/>
              <a:gd name="T53" fmla="*/ 548 h 1031"/>
              <a:gd name="T54" fmla="*/ 192 w 727"/>
              <a:gd name="T55" fmla="*/ 517 h 1031"/>
              <a:gd name="T56" fmla="*/ 66 w 727"/>
              <a:gd name="T57" fmla="*/ 439 h 1031"/>
              <a:gd name="T58" fmla="*/ 30 w 727"/>
              <a:gd name="T59" fmla="*/ 452 h 1031"/>
              <a:gd name="T60" fmla="*/ 7 w 727"/>
              <a:gd name="T61" fmla="*/ 471 h 1031"/>
              <a:gd name="T62" fmla="*/ 11 w 727"/>
              <a:gd name="T63" fmla="*/ 421 h 1031"/>
              <a:gd name="T64" fmla="*/ 114 w 727"/>
              <a:gd name="T65" fmla="*/ 428 h 1031"/>
              <a:gd name="T66" fmla="*/ 210 w 727"/>
              <a:gd name="T67" fmla="*/ 485 h 1031"/>
              <a:gd name="T68" fmla="*/ 221 w 727"/>
              <a:gd name="T69" fmla="*/ 445 h 1031"/>
              <a:gd name="T70" fmla="*/ 320 w 727"/>
              <a:gd name="T71" fmla="*/ 404 h 1031"/>
              <a:gd name="T72" fmla="*/ 320 w 727"/>
              <a:gd name="T73" fmla="*/ 412 h 1031"/>
              <a:gd name="T74" fmla="*/ 255 w 727"/>
              <a:gd name="T75" fmla="*/ 461 h 1031"/>
              <a:gd name="T76" fmla="*/ 303 w 727"/>
              <a:gd name="T77" fmla="*/ 571 h 1031"/>
              <a:gd name="T78" fmla="*/ 504 w 727"/>
              <a:gd name="T79" fmla="*/ 712 h 1031"/>
              <a:gd name="T80" fmla="*/ 605 w 727"/>
              <a:gd name="T81" fmla="*/ 829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7" h="1031">
                <a:moveTo>
                  <a:pt x="606" y="831"/>
                </a:moveTo>
                <a:cubicBezTo>
                  <a:pt x="617" y="811"/>
                  <a:pt x="624" y="791"/>
                  <a:pt x="628" y="770"/>
                </a:cubicBezTo>
                <a:cubicBezTo>
                  <a:pt x="633" y="738"/>
                  <a:pt x="629" y="706"/>
                  <a:pt x="623" y="674"/>
                </a:cubicBezTo>
                <a:cubicBezTo>
                  <a:pt x="613" y="618"/>
                  <a:pt x="595" y="563"/>
                  <a:pt x="579" y="508"/>
                </a:cubicBezTo>
                <a:cubicBezTo>
                  <a:pt x="574" y="489"/>
                  <a:pt x="570" y="470"/>
                  <a:pt x="566" y="451"/>
                </a:cubicBezTo>
                <a:cubicBezTo>
                  <a:pt x="564" y="439"/>
                  <a:pt x="563" y="428"/>
                  <a:pt x="566" y="417"/>
                </a:cubicBezTo>
                <a:cubicBezTo>
                  <a:pt x="569" y="410"/>
                  <a:pt x="573" y="404"/>
                  <a:pt x="576" y="397"/>
                </a:cubicBezTo>
                <a:cubicBezTo>
                  <a:pt x="592" y="359"/>
                  <a:pt x="604" y="319"/>
                  <a:pt x="615" y="278"/>
                </a:cubicBezTo>
                <a:cubicBezTo>
                  <a:pt x="624" y="248"/>
                  <a:pt x="632" y="218"/>
                  <a:pt x="639" y="188"/>
                </a:cubicBezTo>
                <a:cubicBezTo>
                  <a:pt x="641" y="180"/>
                  <a:pt x="641" y="171"/>
                  <a:pt x="641" y="163"/>
                </a:cubicBezTo>
                <a:cubicBezTo>
                  <a:pt x="641" y="154"/>
                  <a:pt x="640" y="146"/>
                  <a:pt x="639" y="138"/>
                </a:cubicBezTo>
                <a:cubicBezTo>
                  <a:pt x="608" y="225"/>
                  <a:pt x="580" y="313"/>
                  <a:pt x="556" y="405"/>
                </a:cubicBezTo>
                <a:cubicBezTo>
                  <a:pt x="552" y="399"/>
                  <a:pt x="548" y="394"/>
                  <a:pt x="546" y="389"/>
                </a:cubicBezTo>
                <a:cubicBezTo>
                  <a:pt x="536" y="372"/>
                  <a:pt x="531" y="353"/>
                  <a:pt x="529" y="333"/>
                </a:cubicBezTo>
                <a:cubicBezTo>
                  <a:pt x="526" y="313"/>
                  <a:pt x="524" y="292"/>
                  <a:pt x="524" y="272"/>
                </a:cubicBezTo>
                <a:cubicBezTo>
                  <a:pt x="524" y="232"/>
                  <a:pt x="532" y="194"/>
                  <a:pt x="547" y="157"/>
                </a:cubicBezTo>
                <a:cubicBezTo>
                  <a:pt x="570" y="100"/>
                  <a:pt x="606" y="53"/>
                  <a:pt x="656" y="16"/>
                </a:cubicBezTo>
                <a:cubicBezTo>
                  <a:pt x="662" y="12"/>
                  <a:pt x="668" y="9"/>
                  <a:pt x="674" y="5"/>
                </a:cubicBezTo>
                <a:cubicBezTo>
                  <a:pt x="683" y="0"/>
                  <a:pt x="685" y="1"/>
                  <a:pt x="692" y="9"/>
                </a:cubicBezTo>
                <a:cubicBezTo>
                  <a:pt x="702" y="21"/>
                  <a:pt x="708" y="35"/>
                  <a:pt x="712" y="50"/>
                </a:cubicBezTo>
                <a:cubicBezTo>
                  <a:pt x="721" y="78"/>
                  <a:pt x="724" y="107"/>
                  <a:pt x="725" y="136"/>
                </a:cubicBezTo>
                <a:cubicBezTo>
                  <a:pt x="727" y="204"/>
                  <a:pt x="713" y="268"/>
                  <a:pt x="679" y="327"/>
                </a:cubicBezTo>
                <a:cubicBezTo>
                  <a:pt x="672" y="340"/>
                  <a:pt x="663" y="352"/>
                  <a:pt x="654" y="364"/>
                </a:cubicBezTo>
                <a:cubicBezTo>
                  <a:pt x="633" y="393"/>
                  <a:pt x="619" y="425"/>
                  <a:pt x="612" y="460"/>
                </a:cubicBezTo>
                <a:cubicBezTo>
                  <a:pt x="608" y="483"/>
                  <a:pt x="611" y="505"/>
                  <a:pt x="614" y="528"/>
                </a:cubicBezTo>
                <a:cubicBezTo>
                  <a:pt x="623" y="585"/>
                  <a:pt x="638" y="641"/>
                  <a:pt x="655" y="696"/>
                </a:cubicBezTo>
                <a:cubicBezTo>
                  <a:pt x="667" y="737"/>
                  <a:pt x="665" y="777"/>
                  <a:pt x="649" y="816"/>
                </a:cubicBezTo>
                <a:cubicBezTo>
                  <a:pt x="641" y="836"/>
                  <a:pt x="632" y="856"/>
                  <a:pt x="625" y="877"/>
                </a:cubicBezTo>
                <a:cubicBezTo>
                  <a:pt x="617" y="899"/>
                  <a:pt x="613" y="923"/>
                  <a:pt x="613" y="947"/>
                </a:cubicBezTo>
                <a:cubicBezTo>
                  <a:pt x="613" y="971"/>
                  <a:pt x="610" y="996"/>
                  <a:pt x="608" y="1020"/>
                </a:cubicBezTo>
                <a:cubicBezTo>
                  <a:pt x="608" y="1024"/>
                  <a:pt x="607" y="1027"/>
                  <a:pt x="606" y="1031"/>
                </a:cubicBezTo>
                <a:cubicBezTo>
                  <a:pt x="605" y="1031"/>
                  <a:pt x="604" y="1031"/>
                  <a:pt x="604" y="1031"/>
                </a:cubicBezTo>
                <a:cubicBezTo>
                  <a:pt x="603" y="1029"/>
                  <a:pt x="602" y="1027"/>
                  <a:pt x="601" y="1025"/>
                </a:cubicBezTo>
                <a:cubicBezTo>
                  <a:pt x="599" y="1010"/>
                  <a:pt x="596" y="995"/>
                  <a:pt x="594" y="980"/>
                </a:cubicBezTo>
                <a:cubicBezTo>
                  <a:pt x="590" y="949"/>
                  <a:pt x="586" y="917"/>
                  <a:pt x="582" y="885"/>
                </a:cubicBezTo>
                <a:cubicBezTo>
                  <a:pt x="580" y="871"/>
                  <a:pt x="578" y="856"/>
                  <a:pt x="574" y="842"/>
                </a:cubicBezTo>
                <a:cubicBezTo>
                  <a:pt x="566" y="815"/>
                  <a:pt x="550" y="793"/>
                  <a:pt x="531" y="772"/>
                </a:cubicBezTo>
                <a:cubicBezTo>
                  <a:pt x="509" y="749"/>
                  <a:pt x="482" y="730"/>
                  <a:pt x="456" y="711"/>
                </a:cubicBezTo>
                <a:cubicBezTo>
                  <a:pt x="408" y="677"/>
                  <a:pt x="359" y="645"/>
                  <a:pt x="306" y="618"/>
                </a:cubicBezTo>
                <a:cubicBezTo>
                  <a:pt x="290" y="610"/>
                  <a:pt x="274" y="602"/>
                  <a:pt x="257" y="595"/>
                </a:cubicBezTo>
                <a:cubicBezTo>
                  <a:pt x="249" y="592"/>
                  <a:pt x="241" y="591"/>
                  <a:pt x="232" y="592"/>
                </a:cubicBezTo>
                <a:cubicBezTo>
                  <a:pt x="208" y="593"/>
                  <a:pt x="185" y="594"/>
                  <a:pt x="161" y="595"/>
                </a:cubicBezTo>
                <a:cubicBezTo>
                  <a:pt x="144" y="596"/>
                  <a:pt x="126" y="598"/>
                  <a:pt x="110" y="604"/>
                </a:cubicBezTo>
                <a:cubicBezTo>
                  <a:pt x="81" y="614"/>
                  <a:pt x="63" y="634"/>
                  <a:pt x="57" y="664"/>
                </a:cubicBezTo>
                <a:cubicBezTo>
                  <a:pt x="46" y="716"/>
                  <a:pt x="56" y="764"/>
                  <a:pt x="89" y="807"/>
                </a:cubicBezTo>
                <a:cubicBezTo>
                  <a:pt x="95" y="814"/>
                  <a:pt x="101" y="822"/>
                  <a:pt x="106" y="829"/>
                </a:cubicBezTo>
                <a:cubicBezTo>
                  <a:pt x="109" y="833"/>
                  <a:pt x="112" y="837"/>
                  <a:pt x="109" y="842"/>
                </a:cubicBezTo>
                <a:cubicBezTo>
                  <a:pt x="106" y="847"/>
                  <a:pt x="100" y="846"/>
                  <a:pt x="95" y="845"/>
                </a:cubicBezTo>
                <a:cubicBezTo>
                  <a:pt x="85" y="843"/>
                  <a:pt x="76" y="837"/>
                  <a:pt x="67" y="830"/>
                </a:cubicBezTo>
                <a:cubicBezTo>
                  <a:pt x="37" y="807"/>
                  <a:pt x="16" y="777"/>
                  <a:pt x="10" y="739"/>
                </a:cubicBezTo>
                <a:cubicBezTo>
                  <a:pt x="3" y="692"/>
                  <a:pt x="8" y="646"/>
                  <a:pt x="34" y="605"/>
                </a:cubicBezTo>
                <a:cubicBezTo>
                  <a:pt x="52" y="574"/>
                  <a:pt x="80" y="556"/>
                  <a:pt x="115" y="551"/>
                </a:cubicBezTo>
                <a:cubicBezTo>
                  <a:pt x="134" y="548"/>
                  <a:pt x="153" y="550"/>
                  <a:pt x="172" y="552"/>
                </a:cubicBezTo>
                <a:cubicBezTo>
                  <a:pt x="180" y="553"/>
                  <a:pt x="188" y="552"/>
                  <a:pt x="196" y="548"/>
                </a:cubicBezTo>
                <a:cubicBezTo>
                  <a:pt x="201" y="545"/>
                  <a:pt x="203" y="540"/>
                  <a:pt x="201" y="534"/>
                </a:cubicBezTo>
                <a:cubicBezTo>
                  <a:pt x="198" y="528"/>
                  <a:pt x="196" y="522"/>
                  <a:pt x="192" y="517"/>
                </a:cubicBezTo>
                <a:cubicBezTo>
                  <a:pt x="174" y="493"/>
                  <a:pt x="150" y="476"/>
                  <a:pt x="124" y="461"/>
                </a:cubicBezTo>
                <a:cubicBezTo>
                  <a:pt x="106" y="451"/>
                  <a:pt x="87" y="442"/>
                  <a:pt x="66" y="439"/>
                </a:cubicBezTo>
                <a:cubicBezTo>
                  <a:pt x="60" y="439"/>
                  <a:pt x="53" y="439"/>
                  <a:pt x="47" y="440"/>
                </a:cubicBezTo>
                <a:cubicBezTo>
                  <a:pt x="40" y="441"/>
                  <a:pt x="34" y="445"/>
                  <a:pt x="30" y="452"/>
                </a:cubicBezTo>
                <a:cubicBezTo>
                  <a:pt x="27" y="457"/>
                  <a:pt x="23" y="462"/>
                  <a:pt x="19" y="467"/>
                </a:cubicBezTo>
                <a:cubicBezTo>
                  <a:pt x="16" y="470"/>
                  <a:pt x="12" y="473"/>
                  <a:pt x="7" y="471"/>
                </a:cubicBezTo>
                <a:cubicBezTo>
                  <a:pt x="3" y="469"/>
                  <a:pt x="2" y="465"/>
                  <a:pt x="1" y="461"/>
                </a:cubicBezTo>
                <a:cubicBezTo>
                  <a:pt x="0" y="446"/>
                  <a:pt x="3" y="433"/>
                  <a:pt x="11" y="421"/>
                </a:cubicBezTo>
                <a:cubicBezTo>
                  <a:pt x="23" y="401"/>
                  <a:pt x="43" y="394"/>
                  <a:pt x="67" y="404"/>
                </a:cubicBezTo>
                <a:cubicBezTo>
                  <a:pt x="83" y="410"/>
                  <a:pt x="99" y="419"/>
                  <a:pt x="114" y="428"/>
                </a:cubicBezTo>
                <a:cubicBezTo>
                  <a:pt x="141" y="444"/>
                  <a:pt x="167" y="461"/>
                  <a:pt x="194" y="477"/>
                </a:cubicBezTo>
                <a:cubicBezTo>
                  <a:pt x="199" y="480"/>
                  <a:pt x="204" y="483"/>
                  <a:pt x="210" y="485"/>
                </a:cubicBezTo>
                <a:cubicBezTo>
                  <a:pt x="217" y="488"/>
                  <a:pt x="220" y="486"/>
                  <a:pt x="220" y="478"/>
                </a:cubicBezTo>
                <a:cubicBezTo>
                  <a:pt x="220" y="467"/>
                  <a:pt x="220" y="456"/>
                  <a:pt x="221" y="445"/>
                </a:cubicBezTo>
                <a:cubicBezTo>
                  <a:pt x="224" y="422"/>
                  <a:pt x="239" y="409"/>
                  <a:pt x="261" y="404"/>
                </a:cubicBezTo>
                <a:cubicBezTo>
                  <a:pt x="280" y="400"/>
                  <a:pt x="300" y="401"/>
                  <a:pt x="320" y="404"/>
                </a:cubicBezTo>
                <a:cubicBezTo>
                  <a:pt x="322" y="404"/>
                  <a:pt x="324" y="406"/>
                  <a:pt x="328" y="407"/>
                </a:cubicBezTo>
                <a:cubicBezTo>
                  <a:pt x="324" y="409"/>
                  <a:pt x="323" y="411"/>
                  <a:pt x="320" y="412"/>
                </a:cubicBezTo>
                <a:cubicBezTo>
                  <a:pt x="309" y="417"/>
                  <a:pt x="298" y="422"/>
                  <a:pt x="287" y="427"/>
                </a:cubicBezTo>
                <a:cubicBezTo>
                  <a:pt x="273" y="435"/>
                  <a:pt x="262" y="446"/>
                  <a:pt x="255" y="461"/>
                </a:cubicBezTo>
                <a:cubicBezTo>
                  <a:pt x="249" y="472"/>
                  <a:pt x="249" y="483"/>
                  <a:pt x="255" y="493"/>
                </a:cubicBezTo>
                <a:cubicBezTo>
                  <a:pt x="271" y="519"/>
                  <a:pt x="287" y="545"/>
                  <a:pt x="303" y="571"/>
                </a:cubicBezTo>
                <a:cubicBezTo>
                  <a:pt x="318" y="594"/>
                  <a:pt x="339" y="610"/>
                  <a:pt x="361" y="626"/>
                </a:cubicBezTo>
                <a:cubicBezTo>
                  <a:pt x="407" y="658"/>
                  <a:pt x="455" y="685"/>
                  <a:pt x="504" y="712"/>
                </a:cubicBezTo>
                <a:cubicBezTo>
                  <a:pt x="551" y="737"/>
                  <a:pt x="584" y="775"/>
                  <a:pt x="603" y="824"/>
                </a:cubicBezTo>
                <a:cubicBezTo>
                  <a:pt x="604" y="826"/>
                  <a:pt x="605" y="828"/>
                  <a:pt x="605" y="829"/>
                </a:cubicBezTo>
                <a:cubicBezTo>
                  <a:pt x="605" y="830"/>
                  <a:pt x="606" y="830"/>
                  <a:pt x="606" y="831"/>
                </a:cubicBez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21603C0-07F8-3835-6507-1D84DE7934FA}"/>
              </a:ext>
            </a:extLst>
          </p:cNvPr>
          <p:cNvGrpSpPr/>
          <p:nvPr/>
        </p:nvGrpSpPr>
        <p:grpSpPr>
          <a:xfrm>
            <a:off x="776288" y="3702051"/>
            <a:ext cx="3817937" cy="1179513"/>
            <a:chOff x="776288" y="3702051"/>
            <a:chExt cx="3817937" cy="117951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F325160-B6AB-455B-B633-D0E5622CB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8" y="3806826"/>
              <a:ext cx="1890713" cy="1074738"/>
            </a:xfrm>
            <a:custGeom>
              <a:avLst/>
              <a:gdLst>
                <a:gd name="T0" fmla="*/ 500 w 501"/>
                <a:gd name="T1" fmla="*/ 285 h 285"/>
                <a:gd name="T2" fmla="*/ 419 w 501"/>
                <a:gd name="T3" fmla="*/ 283 h 285"/>
                <a:gd name="T4" fmla="*/ 347 w 501"/>
                <a:gd name="T5" fmla="*/ 279 h 285"/>
                <a:gd name="T6" fmla="*/ 257 w 501"/>
                <a:gd name="T7" fmla="*/ 271 h 285"/>
                <a:gd name="T8" fmla="*/ 181 w 501"/>
                <a:gd name="T9" fmla="*/ 261 h 285"/>
                <a:gd name="T10" fmla="*/ 53 w 501"/>
                <a:gd name="T11" fmla="*/ 232 h 285"/>
                <a:gd name="T12" fmla="*/ 28 w 501"/>
                <a:gd name="T13" fmla="*/ 210 h 285"/>
                <a:gd name="T14" fmla="*/ 53 w 501"/>
                <a:gd name="T15" fmla="*/ 71 h 285"/>
                <a:gd name="T16" fmla="*/ 156 w 501"/>
                <a:gd name="T17" fmla="*/ 27 h 285"/>
                <a:gd name="T18" fmla="*/ 264 w 501"/>
                <a:gd name="T19" fmla="*/ 29 h 285"/>
                <a:gd name="T20" fmla="*/ 327 w 501"/>
                <a:gd name="T21" fmla="*/ 40 h 285"/>
                <a:gd name="T22" fmla="*/ 352 w 501"/>
                <a:gd name="T23" fmla="*/ 39 h 285"/>
                <a:gd name="T24" fmla="*/ 421 w 501"/>
                <a:gd name="T25" fmla="*/ 19 h 285"/>
                <a:gd name="T26" fmla="*/ 458 w 501"/>
                <a:gd name="T27" fmla="*/ 0 h 285"/>
                <a:gd name="T28" fmla="*/ 427 w 501"/>
                <a:gd name="T29" fmla="*/ 58 h 285"/>
                <a:gd name="T30" fmla="*/ 422 w 501"/>
                <a:gd name="T31" fmla="*/ 207 h 285"/>
                <a:gd name="T32" fmla="*/ 485 w 501"/>
                <a:gd name="T33" fmla="*/ 278 h 285"/>
                <a:gd name="T34" fmla="*/ 501 w 501"/>
                <a:gd name="T35" fmla="*/ 284 h 285"/>
                <a:gd name="T36" fmla="*/ 500 w 501"/>
                <a:gd name="T37" fmla="*/ 285 h 285"/>
                <a:gd name="T38" fmla="*/ 301 w 501"/>
                <a:gd name="T39" fmla="*/ 190 h 285"/>
                <a:gd name="T40" fmla="*/ 294 w 501"/>
                <a:gd name="T41" fmla="*/ 168 h 285"/>
                <a:gd name="T42" fmla="*/ 212 w 501"/>
                <a:gd name="T43" fmla="*/ 85 h 285"/>
                <a:gd name="T44" fmla="*/ 201 w 501"/>
                <a:gd name="T45" fmla="*/ 84 h 285"/>
                <a:gd name="T46" fmla="*/ 192 w 501"/>
                <a:gd name="T47" fmla="*/ 93 h 285"/>
                <a:gd name="T48" fmla="*/ 199 w 501"/>
                <a:gd name="T49" fmla="*/ 104 h 285"/>
                <a:gd name="T50" fmla="*/ 208 w 501"/>
                <a:gd name="T51" fmla="*/ 107 h 285"/>
                <a:gd name="T52" fmla="*/ 280 w 501"/>
                <a:gd name="T53" fmla="*/ 187 h 285"/>
                <a:gd name="T54" fmla="*/ 284 w 501"/>
                <a:gd name="T55" fmla="*/ 196 h 285"/>
                <a:gd name="T56" fmla="*/ 294 w 501"/>
                <a:gd name="T57" fmla="*/ 202 h 285"/>
                <a:gd name="T58" fmla="*/ 301 w 501"/>
                <a:gd name="T59" fmla="*/ 19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285">
                  <a:moveTo>
                    <a:pt x="500" y="285"/>
                  </a:moveTo>
                  <a:cubicBezTo>
                    <a:pt x="473" y="284"/>
                    <a:pt x="446" y="284"/>
                    <a:pt x="419" y="283"/>
                  </a:cubicBezTo>
                  <a:cubicBezTo>
                    <a:pt x="395" y="282"/>
                    <a:pt x="371" y="281"/>
                    <a:pt x="347" y="279"/>
                  </a:cubicBezTo>
                  <a:cubicBezTo>
                    <a:pt x="317" y="277"/>
                    <a:pt x="287" y="275"/>
                    <a:pt x="257" y="271"/>
                  </a:cubicBezTo>
                  <a:cubicBezTo>
                    <a:pt x="232" y="268"/>
                    <a:pt x="206" y="265"/>
                    <a:pt x="181" y="261"/>
                  </a:cubicBezTo>
                  <a:cubicBezTo>
                    <a:pt x="138" y="254"/>
                    <a:pt x="95" y="245"/>
                    <a:pt x="53" y="232"/>
                  </a:cubicBezTo>
                  <a:cubicBezTo>
                    <a:pt x="42" y="228"/>
                    <a:pt x="34" y="220"/>
                    <a:pt x="28" y="210"/>
                  </a:cubicBezTo>
                  <a:cubicBezTo>
                    <a:pt x="0" y="164"/>
                    <a:pt x="11" y="106"/>
                    <a:pt x="53" y="71"/>
                  </a:cubicBezTo>
                  <a:cubicBezTo>
                    <a:pt x="83" y="47"/>
                    <a:pt x="118" y="33"/>
                    <a:pt x="156" y="27"/>
                  </a:cubicBezTo>
                  <a:cubicBezTo>
                    <a:pt x="192" y="21"/>
                    <a:pt x="229" y="23"/>
                    <a:pt x="264" y="29"/>
                  </a:cubicBezTo>
                  <a:cubicBezTo>
                    <a:pt x="285" y="32"/>
                    <a:pt x="306" y="37"/>
                    <a:pt x="327" y="40"/>
                  </a:cubicBezTo>
                  <a:cubicBezTo>
                    <a:pt x="335" y="41"/>
                    <a:pt x="344" y="39"/>
                    <a:pt x="352" y="39"/>
                  </a:cubicBezTo>
                  <a:cubicBezTo>
                    <a:pt x="377" y="38"/>
                    <a:pt x="399" y="30"/>
                    <a:pt x="421" y="19"/>
                  </a:cubicBezTo>
                  <a:cubicBezTo>
                    <a:pt x="434" y="13"/>
                    <a:pt x="446" y="6"/>
                    <a:pt x="458" y="0"/>
                  </a:cubicBezTo>
                  <a:cubicBezTo>
                    <a:pt x="445" y="18"/>
                    <a:pt x="435" y="37"/>
                    <a:pt x="427" y="58"/>
                  </a:cubicBezTo>
                  <a:cubicBezTo>
                    <a:pt x="409" y="107"/>
                    <a:pt x="404" y="157"/>
                    <a:pt x="422" y="207"/>
                  </a:cubicBezTo>
                  <a:cubicBezTo>
                    <a:pt x="434" y="238"/>
                    <a:pt x="453" y="263"/>
                    <a:pt x="485" y="278"/>
                  </a:cubicBezTo>
                  <a:cubicBezTo>
                    <a:pt x="490" y="280"/>
                    <a:pt x="495" y="282"/>
                    <a:pt x="501" y="284"/>
                  </a:cubicBezTo>
                  <a:cubicBezTo>
                    <a:pt x="501" y="284"/>
                    <a:pt x="500" y="284"/>
                    <a:pt x="500" y="285"/>
                  </a:cubicBezTo>
                  <a:close/>
                  <a:moveTo>
                    <a:pt x="301" y="190"/>
                  </a:moveTo>
                  <a:cubicBezTo>
                    <a:pt x="299" y="183"/>
                    <a:pt x="297" y="175"/>
                    <a:pt x="294" y="168"/>
                  </a:cubicBezTo>
                  <a:cubicBezTo>
                    <a:pt x="278" y="129"/>
                    <a:pt x="252" y="100"/>
                    <a:pt x="212" y="85"/>
                  </a:cubicBezTo>
                  <a:cubicBezTo>
                    <a:pt x="209" y="84"/>
                    <a:pt x="204" y="84"/>
                    <a:pt x="201" y="84"/>
                  </a:cubicBezTo>
                  <a:cubicBezTo>
                    <a:pt x="196" y="85"/>
                    <a:pt x="192" y="88"/>
                    <a:pt x="192" y="93"/>
                  </a:cubicBezTo>
                  <a:cubicBezTo>
                    <a:pt x="191" y="99"/>
                    <a:pt x="195" y="102"/>
                    <a:pt x="199" y="104"/>
                  </a:cubicBezTo>
                  <a:cubicBezTo>
                    <a:pt x="202" y="105"/>
                    <a:pt x="205" y="106"/>
                    <a:pt x="208" y="107"/>
                  </a:cubicBezTo>
                  <a:cubicBezTo>
                    <a:pt x="245" y="122"/>
                    <a:pt x="268" y="150"/>
                    <a:pt x="280" y="187"/>
                  </a:cubicBezTo>
                  <a:cubicBezTo>
                    <a:pt x="281" y="190"/>
                    <a:pt x="282" y="193"/>
                    <a:pt x="284" y="196"/>
                  </a:cubicBezTo>
                  <a:cubicBezTo>
                    <a:pt x="286" y="200"/>
                    <a:pt x="291" y="203"/>
                    <a:pt x="294" y="202"/>
                  </a:cubicBezTo>
                  <a:cubicBezTo>
                    <a:pt x="300" y="200"/>
                    <a:pt x="300" y="196"/>
                    <a:pt x="301" y="190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ED9723A-195B-45DE-9594-BD3693D7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3702051"/>
              <a:ext cx="1720850" cy="1176338"/>
            </a:xfrm>
            <a:custGeom>
              <a:avLst/>
              <a:gdLst>
                <a:gd name="T0" fmla="*/ 0 w 456"/>
                <a:gd name="T1" fmla="*/ 312 h 312"/>
                <a:gd name="T2" fmla="*/ 88 w 456"/>
                <a:gd name="T3" fmla="*/ 242 h 312"/>
                <a:gd name="T4" fmla="*/ 127 w 456"/>
                <a:gd name="T5" fmla="*/ 109 h 312"/>
                <a:gd name="T6" fmla="*/ 92 w 456"/>
                <a:gd name="T7" fmla="*/ 6 h 312"/>
                <a:gd name="T8" fmla="*/ 90 w 456"/>
                <a:gd name="T9" fmla="*/ 2 h 312"/>
                <a:gd name="T10" fmla="*/ 92 w 456"/>
                <a:gd name="T11" fmla="*/ 0 h 312"/>
                <a:gd name="T12" fmla="*/ 121 w 456"/>
                <a:gd name="T13" fmla="*/ 18 h 312"/>
                <a:gd name="T14" fmla="*/ 195 w 456"/>
                <a:gd name="T15" fmla="*/ 80 h 312"/>
                <a:gd name="T16" fmla="*/ 222 w 456"/>
                <a:gd name="T17" fmla="*/ 103 h 312"/>
                <a:gd name="T18" fmla="*/ 271 w 456"/>
                <a:gd name="T19" fmla="*/ 119 h 312"/>
                <a:gd name="T20" fmla="*/ 333 w 456"/>
                <a:gd name="T21" fmla="*/ 122 h 312"/>
                <a:gd name="T22" fmla="*/ 411 w 456"/>
                <a:gd name="T23" fmla="*/ 140 h 312"/>
                <a:gd name="T24" fmla="*/ 439 w 456"/>
                <a:gd name="T25" fmla="*/ 233 h 312"/>
                <a:gd name="T26" fmla="*/ 431 w 456"/>
                <a:gd name="T27" fmla="*/ 244 h 312"/>
                <a:gd name="T28" fmla="*/ 411 w 456"/>
                <a:gd name="T29" fmla="*/ 259 h 312"/>
                <a:gd name="T30" fmla="*/ 292 w 456"/>
                <a:gd name="T31" fmla="*/ 286 h 312"/>
                <a:gd name="T32" fmla="*/ 207 w 456"/>
                <a:gd name="T33" fmla="*/ 298 h 312"/>
                <a:gd name="T34" fmla="*/ 112 w 456"/>
                <a:gd name="T35" fmla="*/ 306 h 312"/>
                <a:gd name="T36" fmla="*/ 4 w 456"/>
                <a:gd name="T37" fmla="*/ 312 h 312"/>
                <a:gd name="T38" fmla="*/ 0 w 456"/>
                <a:gd name="T3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6" h="312">
                  <a:moveTo>
                    <a:pt x="0" y="312"/>
                  </a:moveTo>
                  <a:cubicBezTo>
                    <a:pt x="38" y="299"/>
                    <a:pt x="66" y="275"/>
                    <a:pt x="88" y="242"/>
                  </a:cubicBezTo>
                  <a:cubicBezTo>
                    <a:pt x="115" y="202"/>
                    <a:pt x="128" y="158"/>
                    <a:pt x="127" y="109"/>
                  </a:cubicBezTo>
                  <a:cubicBezTo>
                    <a:pt x="126" y="72"/>
                    <a:pt x="117" y="36"/>
                    <a:pt x="92" y="6"/>
                  </a:cubicBezTo>
                  <a:cubicBezTo>
                    <a:pt x="91" y="5"/>
                    <a:pt x="91" y="3"/>
                    <a:pt x="90" y="2"/>
                  </a:cubicBezTo>
                  <a:cubicBezTo>
                    <a:pt x="91" y="1"/>
                    <a:pt x="91" y="1"/>
                    <a:pt x="92" y="0"/>
                  </a:cubicBezTo>
                  <a:cubicBezTo>
                    <a:pt x="102" y="6"/>
                    <a:pt x="112" y="12"/>
                    <a:pt x="121" y="18"/>
                  </a:cubicBezTo>
                  <a:cubicBezTo>
                    <a:pt x="148" y="37"/>
                    <a:pt x="171" y="59"/>
                    <a:pt x="195" y="80"/>
                  </a:cubicBezTo>
                  <a:cubicBezTo>
                    <a:pt x="203" y="88"/>
                    <a:pt x="212" y="96"/>
                    <a:pt x="222" y="103"/>
                  </a:cubicBezTo>
                  <a:cubicBezTo>
                    <a:pt x="236" y="114"/>
                    <a:pt x="253" y="118"/>
                    <a:pt x="271" y="119"/>
                  </a:cubicBezTo>
                  <a:cubicBezTo>
                    <a:pt x="292" y="120"/>
                    <a:pt x="312" y="120"/>
                    <a:pt x="333" y="122"/>
                  </a:cubicBezTo>
                  <a:cubicBezTo>
                    <a:pt x="360" y="123"/>
                    <a:pt x="387" y="128"/>
                    <a:pt x="411" y="140"/>
                  </a:cubicBezTo>
                  <a:cubicBezTo>
                    <a:pt x="452" y="160"/>
                    <a:pt x="456" y="199"/>
                    <a:pt x="439" y="233"/>
                  </a:cubicBezTo>
                  <a:cubicBezTo>
                    <a:pt x="437" y="237"/>
                    <a:pt x="434" y="240"/>
                    <a:pt x="431" y="244"/>
                  </a:cubicBezTo>
                  <a:cubicBezTo>
                    <a:pt x="426" y="251"/>
                    <a:pt x="420" y="256"/>
                    <a:pt x="411" y="259"/>
                  </a:cubicBezTo>
                  <a:cubicBezTo>
                    <a:pt x="372" y="270"/>
                    <a:pt x="332" y="279"/>
                    <a:pt x="292" y="286"/>
                  </a:cubicBezTo>
                  <a:cubicBezTo>
                    <a:pt x="264" y="290"/>
                    <a:pt x="235" y="295"/>
                    <a:pt x="207" y="298"/>
                  </a:cubicBezTo>
                  <a:cubicBezTo>
                    <a:pt x="175" y="301"/>
                    <a:pt x="144" y="304"/>
                    <a:pt x="112" y="306"/>
                  </a:cubicBezTo>
                  <a:cubicBezTo>
                    <a:pt x="76" y="309"/>
                    <a:pt x="40" y="310"/>
                    <a:pt x="4" y="312"/>
                  </a:cubicBezTo>
                  <a:cubicBezTo>
                    <a:pt x="3" y="312"/>
                    <a:pt x="2" y="312"/>
                    <a:pt x="0" y="312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891B8CD-BFE0-4E3D-8B21-58122A020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3738563"/>
              <a:ext cx="796925" cy="1068388"/>
            </a:xfrm>
            <a:custGeom>
              <a:avLst/>
              <a:gdLst>
                <a:gd name="T0" fmla="*/ 87 w 211"/>
                <a:gd name="T1" fmla="*/ 0 h 283"/>
                <a:gd name="T2" fmla="*/ 93 w 211"/>
                <a:gd name="T3" fmla="*/ 28 h 283"/>
                <a:gd name="T4" fmla="*/ 101 w 211"/>
                <a:gd name="T5" fmla="*/ 87 h 283"/>
                <a:gd name="T6" fmla="*/ 108 w 211"/>
                <a:gd name="T7" fmla="*/ 145 h 283"/>
                <a:gd name="T8" fmla="*/ 117 w 211"/>
                <a:gd name="T9" fmla="*/ 191 h 283"/>
                <a:gd name="T10" fmla="*/ 134 w 211"/>
                <a:gd name="T11" fmla="*/ 204 h 283"/>
                <a:gd name="T12" fmla="*/ 150 w 211"/>
                <a:gd name="T13" fmla="*/ 191 h 283"/>
                <a:gd name="T14" fmla="*/ 156 w 211"/>
                <a:gd name="T15" fmla="*/ 161 h 283"/>
                <a:gd name="T16" fmla="*/ 159 w 211"/>
                <a:gd name="T17" fmla="*/ 84 h 283"/>
                <a:gd name="T18" fmla="*/ 178 w 211"/>
                <a:gd name="T19" fmla="*/ 14 h 283"/>
                <a:gd name="T20" fmla="*/ 198 w 211"/>
                <a:gd name="T21" fmla="*/ 45 h 283"/>
                <a:gd name="T22" fmla="*/ 207 w 211"/>
                <a:gd name="T23" fmla="*/ 126 h 283"/>
                <a:gd name="T24" fmla="*/ 171 w 211"/>
                <a:gd name="T25" fmla="*/ 220 h 283"/>
                <a:gd name="T26" fmla="*/ 118 w 211"/>
                <a:gd name="T27" fmla="*/ 265 h 283"/>
                <a:gd name="T28" fmla="*/ 19 w 211"/>
                <a:gd name="T29" fmla="*/ 232 h 283"/>
                <a:gd name="T30" fmla="*/ 1 w 211"/>
                <a:gd name="T31" fmla="*/ 155 h 283"/>
                <a:gd name="T32" fmla="*/ 36 w 211"/>
                <a:gd name="T33" fmla="*/ 47 h 283"/>
                <a:gd name="T34" fmla="*/ 83 w 211"/>
                <a:gd name="T35" fmla="*/ 2 h 283"/>
                <a:gd name="T36" fmla="*/ 87 w 211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83">
                  <a:moveTo>
                    <a:pt x="87" y="0"/>
                  </a:moveTo>
                  <a:cubicBezTo>
                    <a:pt x="89" y="10"/>
                    <a:pt x="91" y="19"/>
                    <a:pt x="93" y="28"/>
                  </a:cubicBezTo>
                  <a:cubicBezTo>
                    <a:pt x="96" y="48"/>
                    <a:pt x="99" y="67"/>
                    <a:pt x="101" y="87"/>
                  </a:cubicBezTo>
                  <a:cubicBezTo>
                    <a:pt x="104" y="106"/>
                    <a:pt x="105" y="126"/>
                    <a:pt x="108" y="145"/>
                  </a:cubicBezTo>
                  <a:cubicBezTo>
                    <a:pt x="110" y="160"/>
                    <a:pt x="113" y="176"/>
                    <a:pt x="117" y="191"/>
                  </a:cubicBezTo>
                  <a:cubicBezTo>
                    <a:pt x="119" y="200"/>
                    <a:pt x="126" y="204"/>
                    <a:pt x="134" y="204"/>
                  </a:cubicBezTo>
                  <a:cubicBezTo>
                    <a:pt x="141" y="204"/>
                    <a:pt x="148" y="199"/>
                    <a:pt x="150" y="191"/>
                  </a:cubicBezTo>
                  <a:cubicBezTo>
                    <a:pt x="153" y="181"/>
                    <a:pt x="155" y="171"/>
                    <a:pt x="156" y="161"/>
                  </a:cubicBezTo>
                  <a:cubicBezTo>
                    <a:pt x="157" y="135"/>
                    <a:pt x="157" y="109"/>
                    <a:pt x="159" y="84"/>
                  </a:cubicBezTo>
                  <a:cubicBezTo>
                    <a:pt x="162" y="60"/>
                    <a:pt x="168" y="36"/>
                    <a:pt x="178" y="14"/>
                  </a:cubicBezTo>
                  <a:cubicBezTo>
                    <a:pt x="187" y="23"/>
                    <a:pt x="193" y="33"/>
                    <a:pt x="198" y="45"/>
                  </a:cubicBezTo>
                  <a:cubicBezTo>
                    <a:pt x="209" y="71"/>
                    <a:pt x="211" y="98"/>
                    <a:pt x="207" y="126"/>
                  </a:cubicBezTo>
                  <a:cubicBezTo>
                    <a:pt x="203" y="161"/>
                    <a:pt x="192" y="192"/>
                    <a:pt x="171" y="220"/>
                  </a:cubicBezTo>
                  <a:cubicBezTo>
                    <a:pt x="157" y="240"/>
                    <a:pt x="140" y="255"/>
                    <a:pt x="118" y="265"/>
                  </a:cubicBezTo>
                  <a:cubicBezTo>
                    <a:pt x="79" y="283"/>
                    <a:pt x="40" y="269"/>
                    <a:pt x="19" y="232"/>
                  </a:cubicBezTo>
                  <a:cubicBezTo>
                    <a:pt x="5" y="208"/>
                    <a:pt x="0" y="182"/>
                    <a:pt x="1" y="155"/>
                  </a:cubicBezTo>
                  <a:cubicBezTo>
                    <a:pt x="2" y="116"/>
                    <a:pt x="14" y="80"/>
                    <a:pt x="36" y="47"/>
                  </a:cubicBezTo>
                  <a:cubicBezTo>
                    <a:pt x="48" y="29"/>
                    <a:pt x="63" y="13"/>
                    <a:pt x="83" y="2"/>
                  </a:cubicBezTo>
                  <a:cubicBezTo>
                    <a:pt x="84" y="1"/>
                    <a:pt x="85" y="1"/>
                    <a:pt x="87" y="0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9"/>
          <p:cNvSpPr/>
          <p:nvPr/>
        </p:nvSpPr>
        <p:spPr>
          <a:xfrm>
            <a:off x="5182500" y="2731622"/>
            <a:ext cx="2518663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0" name="Google Shape;970;p49"/>
          <p:cNvSpPr/>
          <p:nvPr/>
        </p:nvSpPr>
        <p:spPr>
          <a:xfrm>
            <a:off x="1442831" y="2731622"/>
            <a:ext cx="2518663" cy="387095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1" name="Google Shape;971;p49"/>
          <p:cNvSpPr txBox="1">
            <a:spLocks noGrp="1"/>
          </p:cNvSpPr>
          <p:nvPr>
            <p:ph type="title"/>
          </p:nvPr>
        </p:nvSpPr>
        <p:spPr>
          <a:xfrm>
            <a:off x="5182433" y="2806712"/>
            <a:ext cx="2518800" cy="2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ایالات متحده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72" name="Google Shape;972;p49"/>
          <p:cNvSpPr txBox="1">
            <a:spLocks noGrp="1"/>
          </p:cNvSpPr>
          <p:nvPr>
            <p:ph type="title" idx="3"/>
          </p:nvPr>
        </p:nvSpPr>
        <p:spPr>
          <a:xfrm>
            <a:off x="1442925" y="2806712"/>
            <a:ext cx="2518500" cy="2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آنها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73" name="Google Shape;973;p49"/>
          <p:cNvSpPr txBox="1">
            <a:spLocks noGrp="1"/>
          </p:cNvSpPr>
          <p:nvPr>
            <p:ph type="title" idx="2"/>
          </p:nvPr>
        </p:nvSpPr>
        <p:spPr>
          <a:xfrm>
            <a:off x="5182431" y="3135989"/>
            <a:ext cx="25188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74" name="Google Shape;974;p49"/>
          <p:cNvSpPr txBox="1">
            <a:spLocks noGrp="1"/>
          </p:cNvSpPr>
          <p:nvPr>
            <p:ph type="title" idx="4"/>
          </p:nvPr>
        </p:nvSpPr>
        <p:spPr>
          <a:xfrm>
            <a:off x="1442763" y="3135989"/>
            <a:ext cx="25188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3699383-AE09-4935-8E07-977FF96B2A65}"/>
              </a:ext>
            </a:extLst>
          </p:cNvPr>
          <p:cNvGrpSpPr/>
          <p:nvPr/>
        </p:nvGrpSpPr>
        <p:grpSpPr>
          <a:xfrm>
            <a:off x="2421832" y="1370013"/>
            <a:ext cx="573016" cy="1270461"/>
            <a:chOff x="4141788" y="1228726"/>
            <a:chExt cx="277812" cy="61595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3D289B4-5431-4B93-B39D-DAEEE4792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1341438"/>
              <a:ext cx="142875" cy="304800"/>
            </a:xfrm>
            <a:custGeom>
              <a:avLst/>
              <a:gdLst>
                <a:gd name="T0" fmla="*/ 50 w 64"/>
                <a:gd name="T1" fmla="*/ 131 h 137"/>
                <a:gd name="T2" fmla="*/ 60 w 64"/>
                <a:gd name="T3" fmla="*/ 98 h 137"/>
                <a:gd name="T4" fmla="*/ 53 w 64"/>
                <a:gd name="T5" fmla="*/ 51 h 137"/>
                <a:gd name="T6" fmla="*/ 57 w 64"/>
                <a:gd name="T7" fmla="*/ 16 h 137"/>
                <a:gd name="T8" fmla="*/ 45 w 64"/>
                <a:gd name="T9" fmla="*/ 8 h 137"/>
                <a:gd name="T10" fmla="*/ 0 w 64"/>
                <a:gd name="T11" fmla="*/ 80 h 137"/>
                <a:gd name="T12" fmla="*/ 12 w 64"/>
                <a:gd name="T13" fmla="*/ 119 h 137"/>
                <a:gd name="T14" fmla="*/ 50 w 64"/>
                <a:gd name="T15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7">
                  <a:moveTo>
                    <a:pt x="50" y="131"/>
                  </a:moveTo>
                  <a:cubicBezTo>
                    <a:pt x="64" y="125"/>
                    <a:pt x="64" y="112"/>
                    <a:pt x="60" y="98"/>
                  </a:cubicBezTo>
                  <a:cubicBezTo>
                    <a:pt x="56" y="83"/>
                    <a:pt x="54" y="67"/>
                    <a:pt x="53" y="51"/>
                  </a:cubicBezTo>
                  <a:cubicBezTo>
                    <a:pt x="52" y="39"/>
                    <a:pt x="56" y="28"/>
                    <a:pt x="57" y="16"/>
                  </a:cubicBezTo>
                  <a:cubicBezTo>
                    <a:pt x="57" y="9"/>
                    <a:pt x="55" y="0"/>
                    <a:pt x="45" y="8"/>
                  </a:cubicBezTo>
                  <a:cubicBezTo>
                    <a:pt x="21" y="27"/>
                    <a:pt x="2" y="49"/>
                    <a:pt x="0" y="80"/>
                  </a:cubicBezTo>
                  <a:cubicBezTo>
                    <a:pt x="0" y="95"/>
                    <a:pt x="4" y="108"/>
                    <a:pt x="12" y="119"/>
                  </a:cubicBezTo>
                  <a:cubicBezTo>
                    <a:pt x="21" y="132"/>
                    <a:pt x="36" y="137"/>
                    <a:pt x="50" y="131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0CA4AE6-88BF-4040-9292-FDC4FBF5F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1376363"/>
              <a:ext cx="115888" cy="263525"/>
            </a:xfrm>
            <a:custGeom>
              <a:avLst/>
              <a:gdLst>
                <a:gd name="T0" fmla="*/ 50 w 52"/>
                <a:gd name="T1" fmla="*/ 75 h 118"/>
                <a:gd name="T2" fmla="*/ 26 w 52"/>
                <a:gd name="T3" fmla="*/ 10 h 118"/>
                <a:gd name="T4" fmla="*/ 14 w 52"/>
                <a:gd name="T5" fmla="*/ 2 h 118"/>
                <a:gd name="T6" fmla="*/ 6 w 52"/>
                <a:gd name="T7" fmla="*/ 15 h 118"/>
                <a:gd name="T8" fmla="*/ 10 w 52"/>
                <a:gd name="T9" fmla="*/ 80 h 118"/>
                <a:gd name="T10" fmla="*/ 4 w 52"/>
                <a:gd name="T11" fmla="*/ 118 h 118"/>
                <a:gd name="T12" fmla="*/ 50 w 52"/>
                <a:gd name="T1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18">
                  <a:moveTo>
                    <a:pt x="50" y="75"/>
                  </a:moveTo>
                  <a:cubicBezTo>
                    <a:pt x="52" y="49"/>
                    <a:pt x="42" y="28"/>
                    <a:pt x="26" y="10"/>
                  </a:cubicBezTo>
                  <a:cubicBezTo>
                    <a:pt x="23" y="6"/>
                    <a:pt x="20" y="0"/>
                    <a:pt x="14" y="2"/>
                  </a:cubicBezTo>
                  <a:cubicBezTo>
                    <a:pt x="8" y="4"/>
                    <a:pt x="7" y="10"/>
                    <a:pt x="6" y="15"/>
                  </a:cubicBezTo>
                  <a:cubicBezTo>
                    <a:pt x="0" y="37"/>
                    <a:pt x="5" y="59"/>
                    <a:pt x="10" y="80"/>
                  </a:cubicBezTo>
                  <a:cubicBezTo>
                    <a:pt x="14" y="93"/>
                    <a:pt x="15" y="105"/>
                    <a:pt x="4" y="118"/>
                  </a:cubicBezTo>
                  <a:cubicBezTo>
                    <a:pt x="35" y="114"/>
                    <a:pt x="48" y="101"/>
                    <a:pt x="50" y="75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22393C0-41FF-432D-8929-508AA06A6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1662113"/>
              <a:ext cx="100013" cy="182563"/>
            </a:xfrm>
            <a:custGeom>
              <a:avLst/>
              <a:gdLst>
                <a:gd name="T0" fmla="*/ 23 w 45"/>
                <a:gd name="T1" fmla="*/ 0 h 82"/>
                <a:gd name="T2" fmla="*/ 12 w 45"/>
                <a:gd name="T3" fmla="*/ 37 h 82"/>
                <a:gd name="T4" fmla="*/ 8 w 45"/>
                <a:gd name="T5" fmla="*/ 82 h 82"/>
                <a:gd name="T6" fmla="*/ 32 w 45"/>
                <a:gd name="T7" fmla="*/ 30 h 82"/>
                <a:gd name="T8" fmla="*/ 32 w 45"/>
                <a:gd name="T9" fmla="*/ 66 h 82"/>
                <a:gd name="T10" fmla="*/ 23 w 45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2">
                  <a:moveTo>
                    <a:pt x="23" y="0"/>
                  </a:moveTo>
                  <a:cubicBezTo>
                    <a:pt x="34" y="18"/>
                    <a:pt x="17" y="25"/>
                    <a:pt x="12" y="37"/>
                  </a:cubicBezTo>
                  <a:cubicBezTo>
                    <a:pt x="7" y="50"/>
                    <a:pt x="0" y="62"/>
                    <a:pt x="8" y="82"/>
                  </a:cubicBezTo>
                  <a:cubicBezTo>
                    <a:pt x="15" y="62"/>
                    <a:pt x="13" y="43"/>
                    <a:pt x="32" y="30"/>
                  </a:cubicBezTo>
                  <a:cubicBezTo>
                    <a:pt x="32" y="43"/>
                    <a:pt x="32" y="53"/>
                    <a:pt x="32" y="66"/>
                  </a:cubicBezTo>
                  <a:cubicBezTo>
                    <a:pt x="45" y="42"/>
                    <a:pt x="40" y="11"/>
                    <a:pt x="23" y="0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E7C9DA8-C542-4B65-ADCF-19E37CC3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1228726"/>
              <a:ext cx="82550" cy="127000"/>
            </a:xfrm>
            <a:custGeom>
              <a:avLst/>
              <a:gdLst>
                <a:gd name="T0" fmla="*/ 27 w 37"/>
                <a:gd name="T1" fmla="*/ 57 h 57"/>
                <a:gd name="T2" fmla="*/ 23 w 37"/>
                <a:gd name="T3" fmla="*/ 0 h 57"/>
                <a:gd name="T4" fmla="*/ 5 w 37"/>
                <a:gd name="T5" fmla="*/ 32 h 57"/>
                <a:gd name="T6" fmla="*/ 27 w 3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7">
                  <a:moveTo>
                    <a:pt x="27" y="57"/>
                  </a:moveTo>
                  <a:cubicBezTo>
                    <a:pt x="37" y="37"/>
                    <a:pt x="34" y="18"/>
                    <a:pt x="23" y="0"/>
                  </a:cubicBezTo>
                  <a:cubicBezTo>
                    <a:pt x="10" y="8"/>
                    <a:pt x="8" y="20"/>
                    <a:pt x="5" y="32"/>
                  </a:cubicBezTo>
                  <a:cubicBezTo>
                    <a:pt x="0" y="53"/>
                    <a:pt x="27" y="43"/>
                    <a:pt x="27" y="57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362487E-576E-4B5F-950A-5DFD94352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0" y="1657351"/>
              <a:ext cx="133350" cy="115888"/>
            </a:xfrm>
            <a:custGeom>
              <a:avLst/>
              <a:gdLst>
                <a:gd name="T0" fmla="*/ 0 w 60"/>
                <a:gd name="T1" fmla="*/ 4 h 52"/>
                <a:gd name="T2" fmla="*/ 29 w 60"/>
                <a:gd name="T3" fmla="*/ 49 h 52"/>
                <a:gd name="T4" fmla="*/ 34 w 60"/>
                <a:gd name="T5" fmla="*/ 27 h 52"/>
                <a:gd name="T6" fmla="*/ 56 w 60"/>
                <a:gd name="T7" fmla="*/ 52 h 52"/>
                <a:gd name="T8" fmla="*/ 0 w 60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2">
                  <a:moveTo>
                    <a:pt x="0" y="4"/>
                  </a:moveTo>
                  <a:cubicBezTo>
                    <a:pt x="21" y="10"/>
                    <a:pt x="24" y="30"/>
                    <a:pt x="29" y="49"/>
                  </a:cubicBezTo>
                  <a:cubicBezTo>
                    <a:pt x="38" y="40"/>
                    <a:pt x="26" y="32"/>
                    <a:pt x="34" y="27"/>
                  </a:cubicBezTo>
                  <a:cubicBezTo>
                    <a:pt x="49" y="27"/>
                    <a:pt x="46" y="45"/>
                    <a:pt x="56" y="52"/>
                  </a:cubicBezTo>
                  <a:cubicBezTo>
                    <a:pt x="60" y="27"/>
                    <a:pt x="28" y="0"/>
                    <a:pt x="0" y="4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EC95312-F97D-49BA-BFC6-5653D9F1B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654176"/>
              <a:ext cx="82550" cy="93663"/>
            </a:xfrm>
            <a:custGeom>
              <a:avLst/>
              <a:gdLst>
                <a:gd name="T0" fmla="*/ 37 w 37"/>
                <a:gd name="T1" fmla="*/ 2 h 42"/>
                <a:gd name="T2" fmla="*/ 11 w 37"/>
                <a:gd name="T3" fmla="*/ 42 h 42"/>
                <a:gd name="T4" fmla="*/ 37 w 37"/>
                <a:gd name="T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2">
                  <a:moveTo>
                    <a:pt x="37" y="2"/>
                  </a:moveTo>
                  <a:cubicBezTo>
                    <a:pt x="13" y="0"/>
                    <a:pt x="0" y="20"/>
                    <a:pt x="11" y="42"/>
                  </a:cubicBezTo>
                  <a:cubicBezTo>
                    <a:pt x="14" y="23"/>
                    <a:pt x="21" y="9"/>
                    <a:pt x="37" y="2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097E349-3694-4E49-B05B-B5A656A944C0}"/>
              </a:ext>
            </a:extLst>
          </p:cNvPr>
          <p:cNvGrpSpPr/>
          <p:nvPr/>
        </p:nvGrpSpPr>
        <p:grpSpPr>
          <a:xfrm>
            <a:off x="6164153" y="542926"/>
            <a:ext cx="626747" cy="2061596"/>
            <a:chOff x="6498330" y="1193339"/>
            <a:chExt cx="373063" cy="122713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678056A-6DA0-4DDE-B992-D0B861A92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0242" y="1937876"/>
              <a:ext cx="147638" cy="296863"/>
            </a:xfrm>
            <a:custGeom>
              <a:avLst/>
              <a:gdLst>
                <a:gd name="T0" fmla="*/ 49 w 66"/>
                <a:gd name="T1" fmla="*/ 128 h 133"/>
                <a:gd name="T2" fmla="*/ 60 w 66"/>
                <a:gd name="T3" fmla="*/ 95 h 133"/>
                <a:gd name="T4" fmla="*/ 56 w 66"/>
                <a:gd name="T5" fmla="*/ 24 h 133"/>
                <a:gd name="T6" fmla="*/ 56 w 66"/>
                <a:gd name="T7" fmla="*/ 10 h 133"/>
                <a:gd name="T8" fmla="*/ 45 w 66"/>
                <a:gd name="T9" fmla="*/ 5 h 133"/>
                <a:gd name="T10" fmla="*/ 0 w 66"/>
                <a:gd name="T11" fmla="*/ 79 h 133"/>
                <a:gd name="T12" fmla="*/ 11 w 66"/>
                <a:gd name="T13" fmla="*/ 114 h 133"/>
                <a:gd name="T14" fmla="*/ 49 w 66"/>
                <a:gd name="T15" fmla="*/ 1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33">
                  <a:moveTo>
                    <a:pt x="49" y="128"/>
                  </a:moveTo>
                  <a:cubicBezTo>
                    <a:pt x="66" y="122"/>
                    <a:pt x="63" y="108"/>
                    <a:pt x="60" y="95"/>
                  </a:cubicBezTo>
                  <a:cubicBezTo>
                    <a:pt x="54" y="71"/>
                    <a:pt x="49" y="48"/>
                    <a:pt x="56" y="24"/>
                  </a:cubicBezTo>
                  <a:cubicBezTo>
                    <a:pt x="57" y="20"/>
                    <a:pt x="57" y="15"/>
                    <a:pt x="56" y="10"/>
                  </a:cubicBezTo>
                  <a:cubicBezTo>
                    <a:pt x="56" y="1"/>
                    <a:pt x="51" y="0"/>
                    <a:pt x="45" y="5"/>
                  </a:cubicBezTo>
                  <a:cubicBezTo>
                    <a:pt x="21" y="24"/>
                    <a:pt x="1" y="46"/>
                    <a:pt x="0" y="79"/>
                  </a:cubicBezTo>
                  <a:cubicBezTo>
                    <a:pt x="0" y="92"/>
                    <a:pt x="4" y="104"/>
                    <a:pt x="11" y="114"/>
                  </a:cubicBezTo>
                  <a:cubicBezTo>
                    <a:pt x="20" y="128"/>
                    <a:pt x="34" y="133"/>
                    <a:pt x="49" y="128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81A9C6C-D0DF-4A5E-BC7D-4253B8C0B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005" y="1964864"/>
              <a:ext cx="122238" cy="261938"/>
            </a:xfrm>
            <a:custGeom>
              <a:avLst/>
              <a:gdLst>
                <a:gd name="T0" fmla="*/ 49 w 55"/>
                <a:gd name="T1" fmla="*/ 82 h 118"/>
                <a:gd name="T2" fmla="*/ 8 w 55"/>
                <a:gd name="T3" fmla="*/ 0 h 118"/>
                <a:gd name="T4" fmla="*/ 9 w 55"/>
                <a:gd name="T5" fmla="*/ 80 h 118"/>
                <a:gd name="T6" fmla="*/ 5 w 55"/>
                <a:gd name="T7" fmla="*/ 118 h 118"/>
                <a:gd name="T8" fmla="*/ 49 w 55"/>
                <a:gd name="T9" fmla="*/ 8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8">
                  <a:moveTo>
                    <a:pt x="49" y="82"/>
                  </a:moveTo>
                  <a:cubicBezTo>
                    <a:pt x="55" y="51"/>
                    <a:pt x="35" y="11"/>
                    <a:pt x="8" y="0"/>
                  </a:cubicBezTo>
                  <a:cubicBezTo>
                    <a:pt x="0" y="27"/>
                    <a:pt x="1" y="53"/>
                    <a:pt x="9" y="80"/>
                  </a:cubicBezTo>
                  <a:cubicBezTo>
                    <a:pt x="13" y="93"/>
                    <a:pt x="14" y="106"/>
                    <a:pt x="5" y="118"/>
                  </a:cubicBezTo>
                  <a:cubicBezTo>
                    <a:pt x="29" y="117"/>
                    <a:pt x="45" y="104"/>
                    <a:pt x="49" y="82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69C230-E21A-4DE2-BB92-B7289D907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655" y="1193339"/>
              <a:ext cx="134938" cy="760413"/>
            </a:xfrm>
            <a:custGeom>
              <a:avLst/>
              <a:gdLst>
                <a:gd name="T0" fmla="*/ 18 w 61"/>
                <a:gd name="T1" fmla="*/ 169 h 341"/>
                <a:gd name="T2" fmla="*/ 20 w 61"/>
                <a:gd name="T3" fmla="*/ 181 h 341"/>
                <a:gd name="T4" fmla="*/ 26 w 61"/>
                <a:gd name="T5" fmla="*/ 214 h 341"/>
                <a:gd name="T6" fmla="*/ 27 w 61"/>
                <a:gd name="T7" fmla="*/ 229 h 341"/>
                <a:gd name="T8" fmla="*/ 26 w 61"/>
                <a:gd name="T9" fmla="*/ 262 h 341"/>
                <a:gd name="T10" fmla="*/ 15 w 61"/>
                <a:gd name="T11" fmla="*/ 328 h 341"/>
                <a:gd name="T12" fmla="*/ 18 w 61"/>
                <a:gd name="T13" fmla="*/ 338 h 341"/>
                <a:gd name="T14" fmla="*/ 25 w 61"/>
                <a:gd name="T15" fmla="*/ 332 h 341"/>
                <a:gd name="T16" fmla="*/ 41 w 61"/>
                <a:gd name="T17" fmla="*/ 257 h 341"/>
                <a:gd name="T18" fmla="*/ 46 w 61"/>
                <a:gd name="T19" fmla="*/ 247 h 341"/>
                <a:gd name="T20" fmla="*/ 60 w 61"/>
                <a:gd name="T21" fmla="*/ 121 h 341"/>
                <a:gd name="T22" fmla="*/ 40 w 61"/>
                <a:gd name="T23" fmla="*/ 0 h 341"/>
                <a:gd name="T24" fmla="*/ 5 w 61"/>
                <a:gd name="T25" fmla="*/ 124 h 341"/>
                <a:gd name="T26" fmla="*/ 18 w 61"/>
                <a:gd name="T27" fmla="*/ 16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41">
                  <a:moveTo>
                    <a:pt x="18" y="169"/>
                  </a:moveTo>
                  <a:cubicBezTo>
                    <a:pt x="16" y="174"/>
                    <a:pt x="19" y="177"/>
                    <a:pt x="20" y="181"/>
                  </a:cubicBezTo>
                  <a:cubicBezTo>
                    <a:pt x="21" y="193"/>
                    <a:pt x="21" y="204"/>
                    <a:pt x="26" y="214"/>
                  </a:cubicBezTo>
                  <a:cubicBezTo>
                    <a:pt x="26" y="219"/>
                    <a:pt x="27" y="224"/>
                    <a:pt x="27" y="229"/>
                  </a:cubicBezTo>
                  <a:cubicBezTo>
                    <a:pt x="23" y="240"/>
                    <a:pt x="25" y="251"/>
                    <a:pt x="26" y="262"/>
                  </a:cubicBezTo>
                  <a:cubicBezTo>
                    <a:pt x="24" y="284"/>
                    <a:pt x="22" y="307"/>
                    <a:pt x="15" y="328"/>
                  </a:cubicBezTo>
                  <a:cubicBezTo>
                    <a:pt x="14" y="333"/>
                    <a:pt x="13" y="336"/>
                    <a:pt x="18" y="338"/>
                  </a:cubicBezTo>
                  <a:cubicBezTo>
                    <a:pt x="25" y="341"/>
                    <a:pt x="25" y="335"/>
                    <a:pt x="25" y="332"/>
                  </a:cubicBezTo>
                  <a:cubicBezTo>
                    <a:pt x="32" y="307"/>
                    <a:pt x="42" y="283"/>
                    <a:pt x="41" y="257"/>
                  </a:cubicBezTo>
                  <a:cubicBezTo>
                    <a:pt x="46" y="255"/>
                    <a:pt x="45" y="251"/>
                    <a:pt x="46" y="247"/>
                  </a:cubicBezTo>
                  <a:cubicBezTo>
                    <a:pt x="53" y="205"/>
                    <a:pt x="60" y="163"/>
                    <a:pt x="60" y="121"/>
                  </a:cubicBezTo>
                  <a:cubicBezTo>
                    <a:pt x="61" y="81"/>
                    <a:pt x="56" y="42"/>
                    <a:pt x="40" y="0"/>
                  </a:cubicBezTo>
                  <a:cubicBezTo>
                    <a:pt x="19" y="42"/>
                    <a:pt x="0" y="80"/>
                    <a:pt x="5" y="124"/>
                  </a:cubicBezTo>
                  <a:cubicBezTo>
                    <a:pt x="10" y="139"/>
                    <a:pt x="14" y="154"/>
                    <a:pt x="18" y="169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27EF272-1A13-4418-81C3-51FD82F1F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330" y="2241089"/>
              <a:ext cx="168275" cy="179388"/>
            </a:xfrm>
            <a:custGeom>
              <a:avLst/>
              <a:gdLst>
                <a:gd name="T0" fmla="*/ 60 w 76"/>
                <a:gd name="T1" fmla="*/ 8 h 81"/>
                <a:gd name="T2" fmla="*/ 32 w 76"/>
                <a:gd name="T3" fmla="*/ 24 h 81"/>
                <a:gd name="T4" fmla="*/ 2 w 76"/>
                <a:gd name="T5" fmla="*/ 47 h 81"/>
                <a:gd name="T6" fmla="*/ 7 w 76"/>
                <a:gd name="T7" fmla="*/ 57 h 81"/>
                <a:gd name="T8" fmla="*/ 30 w 76"/>
                <a:gd name="T9" fmla="*/ 36 h 81"/>
                <a:gd name="T10" fmla="*/ 36 w 76"/>
                <a:gd name="T11" fmla="*/ 34 h 81"/>
                <a:gd name="T12" fmla="*/ 35 w 76"/>
                <a:gd name="T13" fmla="*/ 41 h 81"/>
                <a:gd name="T14" fmla="*/ 31 w 76"/>
                <a:gd name="T15" fmla="*/ 81 h 81"/>
                <a:gd name="T16" fmla="*/ 76 w 76"/>
                <a:gd name="T17" fmla="*/ 7 h 81"/>
                <a:gd name="T18" fmla="*/ 60 w 76"/>
                <a:gd name="T1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1">
                  <a:moveTo>
                    <a:pt x="60" y="8"/>
                  </a:moveTo>
                  <a:cubicBezTo>
                    <a:pt x="53" y="18"/>
                    <a:pt x="42" y="20"/>
                    <a:pt x="32" y="24"/>
                  </a:cubicBezTo>
                  <a:cubicBezTo>
                    <a:pt x="20" y="29"/>
                    <a:pt x="8" y="34"/>
                    <a:pt x="2" y="47"/>
                  </a:cubicBezTo>
                  <a:cubicBezTo>
                    <a:pt x="0" y="52"/>
                    <a:pt x="0" y="56"/>
                    <a:pt x="7" y="57"/>
                  </a:cubicBezTo>
                  <a:cubicBezTo>
                    <a:pt x="12" y="47"/>
                    <a:pt x="18" y="38"/>
                    <a:pt x="30" y="36"/>
                  </a:cubicBezTo>
                  <a:cubicBezTo>
                    <a:pt x="32" y="35"/>
                    <a:pt x="35" y="33"/>
                    <a:pt x="36" y="34"/>
                  </a:cubicBezTo>
                  <a:cubicBezTo>
                    <a:pt x="38" y="36"/>
                    <a:pt x="36" y="38"/>
                    <a:pt x="35" y="41"/>
                  </a:cubicBezTo>
                  <a:cubicBezTo>
                    <a:pt x="31" y="52"/>
                    <a:pt x="21" y="63"/>
                    <a:pt x="31" y="81"/>
                  </a:cubicBezTo>
                  <a:cubicBezTo>
                    <a:pt x="39" y="49"/>
                    <a:pt x="51" y="24"/>
                    <a:pt x="76" y="7"/>
                  </a:cubicBezTo>
                  <a:cubicBezTo>
                    <a:pt x="70" y="3"/>
                    <a:pt x="64" y="0"/>
                    <a:pt x="60" y="8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2DC3FBF-F4D5-4A7D-AF77-6F7491FB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6605" y="2253789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20E39EE-C7F3-4EEE-B7BD-63462C72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905" y="2256964"/>
              <a:ext cx="131763" cy="149225"/>
            </a:xfrm>
            <a:custGeom>
              <a:avLst/>
              <a:gdLst>
                <a:gd name="T0" fmla="*/ 7 w 59"/>
                <a:gd name="T1" fmla="*/ 0 h 67"/>
                <a:gd name="T2" fmla="*/ 29 w 59"/>
                <a:gd name="T3" fmla="*/ 67 h 67"/>
                <a:gd name="T4" fmla="*/ 20 w 59"/>
                <a:gd name="T5" fmla="*/ 30 h 67"/>
                <a:gd name="T6" fmla="*/ 18 w 59"/>
                <a:gd name="T7" fmla="*/ 25 h 67"/>
                <a:gd name="T8" fmla="*/ 24 w 59"/>
                <a:gd name="T9" fmla="*/ 25 h 67"/>
                <a:gd name="T10" fmla="*/ 51 w 59"/>
                <a:gd name="T11" fmla="*/ 60 h 67"/>
                <a:gd name="T12" fmla="*/ 53 w 59"/>
                <a:gd name="T13" fmla="*/ 38 h 67"/>
                <a:gd name="T14" fmla="*/ 7 w 59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7">
                  <a:moveTo>
                    <a:pt x="7" y="0"/>
                  </a:moveTo>
                  <a:cubicBezTo>
                    <a:pt x="0" y="27"/>
                    <a:pt x="21" y="44"/>
                    <a:pt x="29" y="67"/>
                  </a:cubicBezTo>
                  <a:cubicBezTo>
                    <a:pt x="37" y="50"/>
                    <a:pt x="26" y="41"/>
                    <a:pt x="20" y="30"/>
                  </a:cubicBezTo>
                  <a:cubicBezTo>
                    <a:pt x="19" y="28"/>
                    <a:pt x="19" y="27"/>
                    <a:pt x="18" y="25"/>
                  </a:cubicBezTo>
                  <a:cubicBezTo>
                    <a:pt x="20" y="25"/>
                    <a:pt x="22" y="25"/>
                    <a:pt x="24" y="25"/>
                  </a:cubicBezTo>
                  <a:cubicBezTo>
                    <a:pt x="39" y="32"/>
                    <a:pt x="47" y="43"/>
                    <a:pt x="51" y="60"/>
                  </a:cubicBezTo>
                  <a:cubicBezTo>
                    <a:pt x="59" y="52"/>
                    <a:pt x="56" y="45"/>
                    <a:pt x="53" y="38"/>
                  </a:cubicBezTo>
                  <a:cubicBezTo>
                    <a:pt x="42" y="20"/>
                    <a:pt x="20" y="15"/>
                    <a:pt x="7" y="0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56D35EC-4C2C-47F2-9D75-5135B9B8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042" y="2241089"/>
              <a:ext cx="107950" cy="79375"/>
            </a:xfrm>
            <a:custGeom>
              <a:avLst/>
              <a:gdLst>
                <a:gd name="T0" fmla="*/ 0 w 48"/>
                <a:gd name="T1" fmla="*/ 3 h 36"/>
                <a:gd name="T2" fmla="*/ 48 w 48"/>
                <a:gd name="T3" fmla="*/ 28 h 36"/>
                <a:gd name="T4" fmla="*/ 0 w 48"/>
                <a:gd name="T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6">
                  <a:moveTo>
                    <a:pt x="0" y="3"/>
                  </a:moveTo>
                  <a:cubicBezTo>
                    <a:pt x="18" y="11"/>
                    <a:pt x="23" y="36"/>
                    <a:pt x="48" y="28"/>
                  </a:cubicBezTo>
                  <a:cubicBezTo>
                    <a:pt x="39" y="13"/>
                    <a:pt x="15" y="0"/>
                    <a:pt x="0" y="3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87ACDEA-6B45-4455-BA6E-336B836EF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880" y="1375901"/>
              <a:ext cx="146050" cy="560388"/>
            </a:xfrm>
            <a:custGeom>
              <a:avLst/>
              <a:gdLst>
                <a:gd name="T0" fmla="*/ 4 w 66"/>
                <a:gd name="T1" fmla="*/ 146 h 251"/>
                <a:gd name="T2" fmla="*/ 11 w 66"/>
                <a:gd name="T3" fmla="*/ 179 h 251"/>
                <a:gd name="T4" fmla="*/ 28 w 66"/>
                <a:gd name="T5" fmla="*/ 239 h 251"/>
                <a:gd name="T6" fmla="*/ 45 w 66"/>
                <a:gd name="T7" fmla="*/ 246 h 251"/>
                <a:gd name="T8" fmla="*/ 56 w 66"/>
                <a:gd name="T9" fmla="*/ 238 h 251"/>
                <a:gd name="T10" fmla="*/ 62 w 66"/>
                <a:gd name="T11" fmla="*/ 176 h 251"/>
                <a:gd name="T12" fmla="*/ 57 w 66"/>
                <a:gd name="T13" fmla="*/ 113 h 251"/>
                <a:gd name="T14" fmla="*/ 58 w 66"/>
                <a:gd name="T15" fmla="*/ 103 h 251"/>
                <a:gd name="T16" fmla="*/ 56 w 66"/>
                <a:gd name="T17" fmla="*/ 94 h 251"/>
                <a:gd name="T18" fmla="*/ 39 w 66"/>
                <a:gd name="T19" fmla="*/ 33 h 251"/>
                <a:gd name="T20" fmla="*/ 26 w 66"/>
                <a:gd name="T21" fmla="*/ 0 h 251"/>
                <a:gd name="T22" fmla="*/ 4 w 66"/>
                <a:gd name="T23" fmla="*/ 79 h 251"/>
                <a:gd name="T24" fmla="*/ 4 w 66"/>
                <a:gd name="T25" fmla="*/ 1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51">
                  <a:moveTo>
                    <a:pt x="4" y="146"/>
                  </a:moveTo>
                  <a:cubicBezTo>
                    <a:pt x="3" y="158"/>
                    <a:pt x="7" y="168"/>
                    <a:pt x="11" y="179"/>
                  </a:cubicBezTo>
                  <a:cubicBezTo>
                    <a:pt x="12" y="200"/>
                    <a:pt x="22" y="219"/>
                    <a:pt x="28" y="239"/>
                  </a:cubicBezTo>
                  <a:cubicBezTo>
                    <a:pt x="31" y="251"/>
                    <a:pt x="39" y="244"/>
                    <a:pt x="45" y="246"/>
                  </a:cubicBezTo>
                  <a:cubicBezTo>
                    <a:pt x="53" y="248"/>
                    <a:pt x="54" y="244"/>
                    <a:pt x="56" y="238"/>
                  </a:cubicBezTo>
                  <a:cubicBezTo>
                    <a:pt x="59" y="218"/>
                    <a:pt x="66" y="197"/>
                    <a:pt x="62" y="176"/>
                  </a:cubicBezTo>
                  <a:cubicBezTo>
                    <a:pt x="65" y="155"/>
                    <a:pt x="64" y="134"/>
                    <a:pt x="57" y="113"/>
                  </a:cubicBezTo>
                  <a:cubicBezTo>
                    <a:pt x="58" y="110"/>
                    <a:pt x="58" y="107"/>
                    <a:pt x="58" y="103"/>
                  </a:cubicBezTo>
                  <a:cubicBezTo>
                    <a:pt x="60" y="100"/>
                    <a:pt x="59" y="97"/>
                    <a:pt x="56" y="94"/>
                  </a:cubicBezTo>
                  <a:cubicBezTo>
                    <a:pt x="45" y="75"/>
                    <a:pt x="51" y="52"/>
                    <a:pt x="39" y="33"/>
                  </a:cubicBezTo>
                  <a:cubicBezTo>
                    <a:pt x="39" y="22"/>
                    <a:pt x="35" y="11"/>
                    <a:pt x="26" y="0"/>
                  </a:cubicBezTo>
                  <a:cubicBezTo>
                    <a:pt x="15" y="27"/>
                    <a:pt x="2" y="51"/>
                    <a:pt x="4" y="79"/>
                  </a:cubicBezTo>
                  <a:cubicBezTo>
                    <a:pt x="0" y="102"/>
                    <a:pt x="3" y="124"/>
                    <a:pt x="4" y="146"/>
                  </a:cubicBezTo>
                  <a:close/>
                </a:path>
              </a:pathLst>
            </a:custGeom>
            <a:solidFill>
              <a:srgbClr val="526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2D7B952-9615-463C-BA8C-BBA5D9E14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455" y="2309351"/>
              <a:ext cx="7938" cy="19050"/>
            </a:xfrm>
            <a:custGeom>
              <a:avLst/>
              <a:gdLst>
                <a:gd name="T0" fmla="*/ 1 w 4"/>
                <a:gd name="T1" fmla="*/ 3 h 8"/>
                <a:gd name="T2" fmla="*/ 1 w 4"/>
                <a:gd name="T3" fmla="*/ 8 h 8"/>
                <a:gd name="T4" fmla="*/ 4 w 4"/>
                <a:gd name="T5" fmla="*/ 4 h 8"/>
                <a:gd name="T6" fmla="*/ 3 w 4"/>
                <a:gd name="T7" fmla="*/ 0 h 8"/>
                <a:gd name="T8" fmla="*/ 1 w 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0" y="5"/>
                    <a:pt x="1" y="6"/>
                    <a:pt x="1" y="8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53F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45" name="Freeform 5">
            <a:extLst>
              <a:ext uri="{FF2B5EF4-FFF2-40B4-BE49-F238E27FC236}">
                <a16:creationId xmlns:a16="http://schemas.microsoft.com/office/drawing/2014/main" id="{F24B17F3-0A46-43C2-B4AD-E1EE896B298F}"/>
              </a:ext>
            </a:extLst>
          </p:cNvPr>
          <p:cNvSpPr>
            <a:spLocks/>
          </p:cNvSpPr>
          <p:nvPr/>
        </p:nvSpPr>
        <p:spPr bwMode="auto">
          <a:xfrm>
            <a:off x="-25400" y="4437308"/>
            <a:ext cx="9144001" cy="808038"/>
          </a:xfrm>
          <a:custGeom>
            <a:avLst/>
            <a:gdLst>
              <a:gd name="T0" fmla="*/ 0 w 3840"/>
              <a:gd name="T1" fmla="*/ 43 h 335"/>
              <a:gd name="T2" fmla="*/ 765 w 3840"/>
              <a:gd name="T3" fmla="*/ 223 h 335"/>
              <a:gd name="T4" fmla="*/ 3438 w 3840"/>
              <a:gd name="T5" fmla="*/ 188 h 335"/>
              <a:gd name="T6" fmla="*/ 3840 w 3840"/>
              <a:gd name="T7" fmla="*/ 188 h 335"/>
              <a:gd name="T8" fmla="*/ 3840 w 3840"/>
              <a:gd name="T9" fmla="*/ 302 h 335"/>
              <a:gd name="T10" fmla="*/ 0 w 3840"/>
              <a:gd name="T11" fmla="*/ 305 h 335"/>
              <a:gd name="T12" fmla="*/ 0 w 3840"/>
              <a:gd name="T13" fmla="*/ 4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335">
                <a:moveTo>
                  <a:pt x="0" y="43"/>
                </a:moveTo>
                <a:cubicBezTo>
                  <a:pt x="0" y="43"/>
                  <a:pt x="418" y="110"/>
                  <a:pt x="765" y="223"/>
                </a:cubicBezTo>
                <a:cubicBezTo>
                  <a:pt x="1111" y="335"/>
                  <a:pt x="3285" y="0"/>
                  <a:pt x="3438" y="188"/>
                </a:cubicBezTo>
                <a:cubicBezTo>
                  <a:pt x="3840" y="188"/>
                  <a:pt x="3840" y="188"/>
                  <a:pt x="3840" y="188"/>
                </a:cubicBezTo>
                <a:cubicBezTo>
                  <a:pt x="3840" y="302"/>
                  <a:pt x="3840" y="302"/>
                  <a:pt x="3840" y="302"/>
                </a:cubicBezTo>
                <a:cubicBezTo>
                  <a:pt x="0" y="305"/>
                  <a:pt x="0" y="305"/>
                  <a:pt x="0" y="305"/>
                </a:cubicBezTo>
                <a:lnTo>
                  <a:pt x="0" y="43"/>
                </a:lnTo>
                <a:close/>
              </a:path>
            </a:pathLst>
          </a:custGeom>
          <a:solidFill>
            <a:srgbClr val="526A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98185E24-F98C-27CD-93D9-027E63B4A11F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21AE91F5-8453-F36A-30DD-8B39F72FA5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2E76C6E7-8F8F-6FB5-0CF1-68BA04CCF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77050F6E-848C-C594-5582-7B9DF41C3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72566C5F-D106-6F1A-B55A-1B408B16A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B5FB04A-5B0F-9845-DCB0-9C0E01E11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CDC99D4F-ECF0-5B23-4993-9EEA836EA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B3AD0F64-80AF-5398-E2A3-88CC20D58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A615C17D-B8B2-BFA7-C854-F0FBE3FF5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0F1DE3D1-62BE-1320-BB41-7EAC4201E2E9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A6BEA5-7C11-6182-A35C-D837371AD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2ED94E8A-3ED5-D9E2-65E6-2785FF8F7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29A7E51E-7674-B0A1-65F6-7DACD87F5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D660B10-7FDD-18C5-2727-55FBEFF8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84DF1FD6-6FAE-0760-B195-B6E00BFA0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7C82D574-D65E-D9F3-18A6-DE3B1928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B4EA3A6E-51DE-2EC4-C565-A6314565A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9A11E108-D7D6-7D5A-3BA5-5C1EE9176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50"/>
          <p:cNvSpPr/>
          <p:nvPr/>
        </p:nvSpPr>
        <p:spPr>
          <a:xfrm>
            <a:off x="2060198" y="3840675"/>
            <a:ext cx="5023704" cy="393186"/>
          </a:xfrm>
          <a:custGeom>
            <a:avLst/>
            <a:gdLst/>
            <a:ahLst/>
            <a:cxnLst/>
            <a:rect l="l" t="t" r="r" b="b"/>
            <a:pathLst>
              <a:path w="132911" h="19647" extrusionOk="0">
                <a:moveTo>
                  <a:pt x="132672" y="1053"/>
                </a:moveTo>
                <a:lnTo>
                  <a:pt x="132672" y="1446"/>
                </a:lnTo>
                <a:cubicBezTo>
                  <a:pt x="132732" y="1434"/>
                  <a:pt x="132779" y="1434"/>
                  <a:pt x="132839" y="1434"/>
                </a:cubicBezTo>
                <a:lnTo>
                  <a:pt x="132839" y="1446"/>
                </a:lnTo>
                <a:cubicBezTo>
                  <a:pt x="132910" y="1256"/>
                  <a:pt x="132875" y="1113"/>
                  <a:pt x="132672" y="1053"/>
                </a:cubicBezTo>
                <a:close/>
                <a:moveTo>
                  <a:pt x="16336" y="1172"/>
                </a:moveTo>
                <a:lnTo>
                  <a:pt x="16336" y="1172"/>
                </a:lnTo>
                <a:cubicBezTo>
                  <a:pt x="16527" y="1399"/>
                  <a:pt x="16110" y="1541"/>
                  <a:pt x="16181" y="1756"/>
                </a:cubicBezTo>
                <a:lnTo>
                  <a:pt x="16110" y="1768"/>
                </a:lnTo>
                <a:cubicBezTo>
                  <a:pt x="16062" y="1732"/>
                  <a:pt x="16027" y="1696"/>
                  <a:pt x="15979" y="1660"/>
                </a:cubicBezTo>
                <a:lnTo>
                  <a:pt x="15955" y="1660"/>
                </a:lnTo>
                <a:cubicBezTo>
                  <a:pt x="16039" y="1529"/>
                  <a:pt x="16110" y="1387"/>
                  <a:pt x="16170" y="1244"/>
                </a:cubicBezTo>
                <a:lnTo>
                  <a:pt x="16170" y="1232"/>
                </a:lnTo>
                <a:lnTo>
                  <a:pt x="16336" y="1172"/>
                </a:lnTo>
                <a:close/>
                <a:moveTo>
                  <a:pt x="70772" y="1756"/>
                </a:moveTo>
                <a:lnTo>
                  <a:pt x="70795" y="1780"/>
                </a:lnTo>
                <a:lnTo>
                  <a:pt x="70795" y="1815"/>
                </a:lnTo>
                <a:cubicBezTo>
                  <a:pt x="70783" y="1803"/>
                  <a:pt x="70772" y="1780"/>
                  <a:pt x="70760" y="1768"/>
                </a:cubicBezTo>
                <a:lnTo>
                  <a:pt x="70772" y="1756"/>
                </a:lnTo>
                <a:close/>
                <a:moveTo>
                  <a:pt x="132625" y="1601"/>
                </a:moveTo>
                <a:lnTo>
                  <a:pt x="132482" y="1851"/>
                </a:lnTo>
                <a:cubicBezTo>
                  <a:pt x="132541" y="1863"/>
                  <a:pt x="132589" y="1875"/>
                  <a:pt x="132648" y="1899"/>
                </a:cubicBezTo>
                <a:cubicBezTo>
                  <a:pt x="132636" y="1803"/>
                  <a:pt x="132625" y="1696"/>
                  <a:pt x="132625" y="1601"/>
                </a:cubicBezTo>
                <a:close/>
                <a:moveTo>
                  <a:pt x="132446" y="1863"/>
                </a:moveTo>
                <a:lnTo>
                  <a:pt x="132446" y="1863"/>
                </a:lnTo>
                <a:cubicBezTo>
                  <a:pt x="132363" y="1887"/>
                  <a:pt x="132267" y="1863"/>
                  <a:pt x="132375" y="2006"/>
                </a:cubicBezTo>
                <a:cubicBezTo>
                  <a:pt x="132398" y="1958"/>
                  <a:pt x="132422" y="1910"/>
                  <a:pt x="132446" y="1863"/>
                </a:cubicBezTo>
                <a:close/>
                <a:moveTo>
                  <a:pt x="5704" y="2053"/>
                </a:moveTo>
                <a:lnTo>
                  <a:pt x="5704" y="2053"/>
                </a:lnTo>
                <a:cubicBezTo>
                  <a:pt x="5752" y="2089"/>
                  <a:pt x="5799" y="2125"/>
                  <a:pt x="5859" y="2149"/>
                </a:cubicBezTo>
                <a:cubicBezTo>
                  <a:pt x="5835" y="2196"/>
                  <a:pt x="5823" y="2232"/>
                  <a:pt x="5823" y="2280"/>
                </a:cubicBezTo>
                <a:cubicBezTo>
                  <a:pt x="5799" y="2196"/>
                  <a:pt x="5752" y="2125"/>
                  <a:pt x="5704" y="2053"/>
                </a:cubicBezTo>
                <a:close/>
                <a:moveTo>
                  <a:pt x="132589" y="2458"/>
                </a:moveTo>
                <a:cubicBezTo>
                  <a:pt x="132590" y="2460"/>
                  <a:pt x="132591" y="2461"/>
                  <a:pt x="132592" y="2462"/>
                </a:cubicBezTo>
                <a:lnTo>
                  <a:pt x="132592" y="2462"/>
                </a:lnTo>
                <a:lnTo>
                  <a:pt x="132601" y="2458"/>
                </a:lnTo>
                <a:close/>
                <a:moveTo>
                  <a:pt x="15289" y="2512"/>
                </a:moveTo>
                <a:cubicBezTo>
                  <a:pt x="15267" y="2566"/>
                  <a:pt x="15260" y="2625"/>
                  <a:pt x="15277" y="2684"/>
                </a:cubicBezTo>
                <a:cubicBezTo>
                  <a:pt x="15253" y="2684"/>
                  <a:pt x="15229" y="2696"/>
                  <a:pt x="15205" y="2696"/>
                </a:cubicBezTo>
                <a:cubicBezTo>
                  <a:pt x="15242" y="2642"/>
                  <a:pt x="15257" y="2573"/>
                  <a:pt x="15289" y="2512"/>
                </a:cubicBezTo>
                <a:close/>
                <a:moveTo>
                  <a:pt x="3288" y="2657"/>
                </a:moveTo>
                <a:cubicBezTo>
                  <a:pt x="3258" y="2657"/>
                  <a:pt x="3219" y="2680"/>
                  <a:pt x="3168" y="2744"/>
                </a:cubicBezTo>
                <a:lnTo>
                  <a:pt x="3180" y="2744"/>
                </a:lnTo>
                <a:lnTo>
                  <a:pt x="3418" y="2815"/>
                </a:lnTo>
                <a:cubicBezTo>
                  <a:pt x="3378" y="2752"/>
                  <a:pt x="3349" y="2657"/>
                  <a:pt x="3288" y="2657"/>
                </a:cubicBezTo>
                <a:close/>
                <a:moveTo>
                  <a:pt x="128326" y="2815"/>
                </a:moveTo>
                <a:cubicBezTo>
                  <a:pt x="128374" y="2839"/>
                  <a:pt x="128422" y="2863"/>
                  <a:pt x="128457" y="2899"/>
                </a:cubicBezTo>
                <a:cubicBezTo>
                  <a:pt x="128445" y="2911"/>
                  <a:pt x="128434" y="2923"/>
                  <a:pt x="128422" y="2923"/>
                </a:cubicBezTo>
                <a:cubicBezTo>
                  <a:pt x="128410" y="2875"/>
                  <a:pt x="128362" y="2839"/>
                  <a:pt x="128314" y="2827"/>
                </a:cubicBezTo>
                <a:lnTo>
                  <a:pt x="128326" y="2815"/>
                </a:lnTo>
                <a:close/>
                <a:moveTo>
                  <a:pt x="131017" y="2863"/>
                </a:moveTo>
                <a:lnTo>
                  <a:pt x="130767" y="2994"/>
                </a:lnTo>
                <a:lnTo>
                  <a:pt x="130136" y="3113"/>
                </a:lnTo>
                <a:lnTo>
                  <a:pt x="130731" y="3304"/>
                </a:lnTo>
                <a:cubicBezTo>
                  <a:pt x="130767" y="3280"/>
                  <a:pt x="130803" y="3256"/>
                  <a:pt x="130839" y="3232"/>
                </a:cubicBezTo>
                <a:cubicBezTo>
                  <a:pt x="130851" y="3184"/>
                  <a:pt x="130862" y="3149"/>
                  <a:pt x="130874" y="3113"/>
                </a:cubicBezTo>
                <a:lnTo>
                  <a:pt x="130910" y="3125"/>
                </a:lnTo>
                <a:lnTo>
                  <a:pt x="130981" y="3113"/>
                </a:lnTo>
                <a:cubicBezTo>
                  <a:pt x="130993" y="3030"/>
                  <a:pt x="131005" y="2946"/>
                  <a:pt x="131017" y="2863"/>
                </a:cubicBezTo>
                <a:close/>
                <a:moveTo>
                  <a:pt x="2180" y="3173"/>
                </a:moveTo>
                <a:cubicBezTo>
                  <a:pt x="2073" y="3315"/>
                  <a:pt x="2108" y="3518"/>
                  <a:pt x="2061" y="3685"/>
                </a:cubicBezTo>
                <a:cubicBezTo>
                  <a:pt x="2012" y="3714"/>
                  <a:pt x="1963" y="3735"/>
                  <a:pt x="1907" y="3735"/>
                </a:cubicBezTo>
                <a:cubicBezTo>
                  <a:pt x="1895" y="3735"/>
                  <a:pt x="1883" y="3734"/>
                  <a:pt x="1870" y="3732"/>
                </a:cubicBezTo>
                <a:lnTo>
                  <a:pt x="1882" y="3732"/>
                </a:lnTo>
                <a:cubicBezTo>
                  <a:pt x="1846" y="3732"/>
                  <a:pt x="1811" y="3720"/>
                  <a:pt x="1787" y="3708"/>
                </a:cubicBezTo>
                <a:lnTo>
                  <a:pt x="1727" y="3708"/>
                </a:lnTo>
                <a:lnTo>
                  <a:pt x="1668" y="3637"/>
                </a:lnTo>
                <a:cubicBezTo>
                  <a:pt x="1692" y="3613"/>
                  <a:pt x="1715" y="3601"/>
                  <a:pt x="1739" y="3601"/>
                </a:cubicBezTo>
                <a:cubicBezTo>
                  <a:pt x="1918" y="3506"/>
                  <a:pt x="2073" y="3399"/>
                  <a:pt x="2013" y="3173"/>
                </a:cubicBezTo>
                <a:close/>
                <a:moveTo>
                  <a:pt x="127410" y="4149"/>
                </a:moveTo>
                <a:cubicBezTo>
                  <a:pt x="127386" y="4161"/>
                  <a:pt x="127374" y="4185"/>
                  <a:pt x="127350" y="4196"/>
                </a:cubicBezTo>
                <a:lnTo>
                  <a:pt x="127338" y="4196"/>
                </a:lnTo>
                <a:cubicBezTo>
                  <a:pt x="127350" y="4185"/>
                  <a:pt x="127350" y="4173"/>
                  <a:pt x="127362" y="4161"/>
                </a:cubicBezTo>
                <a:lnTo>
                  <a:pt x="127374" y="4161"/>
                </a:lnTo>
                <a:cubicBezTo>
                  <a:pt x="127374" y="4161"/>
                  <a:pt x="127386" y="4161"/>
                  <a:pt x="127386" y="4149"/>
                </a:cubicBezTo>
                <a:close/>
                <a:moveTo>
                  <a:pt x="3549" y="2482"/>
                </a:moveTo>
                <a:cubicBezTo>
                  <a:pt x="3573" y="2506"/>
                  <a:pt x="3597" y="2530"/>
                  <a:pt x="3620" y="2542"/>
                </a:cubicBezTo>
                <a:cubicBezTo>
                  <a:pt x="3692" y="2577"/>
                  <a:pt x="3775" y="2601"/>
                  <a:pt x="3847" y="2613"/>
                </a:cubicBezTo>
                <a:cubicBezTo>
                  <a:pt x="3902" y="2613"/>
                  <a:pt x="3952" y="2618"/>
                  <a:pt x="4004" y="2618"/>
                </a:cubicBezTo>
                <a:cubicBezTo>
                  <a:pt x="4030" y="2618"/>
                  <a:pt x="4057" y="2617"/>
                  <a:pt x="4085" y="2613"/>
                </a:cubicBezTo>
                <a:cubicBezTo>
                  <a:pt x="4156" y="2625"/>
                  <a:pt x="4228" y="2637"/>
                  <a:pt x="4299" y="2649"/>
                </a:cubicBezTo>
                <a:cubicBezTo>
                  <a:pt x="4629" y="2967"/>
                  <a:pt x="4622" y="3677"/>
                  <a:pt x="5234" y="3677"/>
                </a:cubicBezTo>
                <a:cubicBezTo>
                  <a:pt x="5262" y="3677"/>
                  <a:pt x="5292" y="3676"/>
                  <a:pt x="5323" y="3673"/>
                </a:cubicBezTo>
                <a:cubicBezTo>
                  <a:pt x="5573" y="3589"/>
                  <a:pt x="5704" y="3327"/>
                  <a:pt x="5930" y="3220"/>
                </a:cubicBezTo>
                <a:cubicBezTo>
                  <a:pt x="6049" y="3173"/>
                  <a:pt x="6156" y="3113"/>
                  <a:pt x="6264" y="3042"/>
                </a:cubicBezTo>
                <a:cubicBezTo>
                  <a:pt x="6371" y="2958"/>
                  <a:pt x="6442" y="2827"/>
                  <a:pt x="6454" y="2696"/>
                </a:cubicBezTo>
                <a:cubicBezTo>
                  <a:pt x="6514" y="2684"/>
                  <a:pt x="6573" y="2649"/>
                  <a:pt x="6633" y="2625"/>
                </a:cubicBezTo>
                <a:cubicBezTo>
                  <a:pt x="6655" y="2846"/>
                  <a:pt x="6737" y="2921"/>
                  <a:pt x="6849" y="2921"/>
                </a:cubicBezTo>
                <a:cubicBezTo>
                  <a:pt x="6912" y="2921"/>
                  <a:pt x="6984" y="2897"/>
                  <a:pt x="7061" y="2863"/>
                </a:cubicBezTo>
                <a:lnTo>
                  <a:pt x="7061" y="2863"/>
                </a:lnTo>
                <a:cubicBezTo>
                  <a:pt x="6906" y="3101"/>
                  <a:pt x="6787" y="3351"/>
                  <a:pt x="6704" y="3613"/>
                </a:cubicBezTo>
                <a:cubicBezTo>
                  <a:pt x="6692" y="3601"/>
                  <a:pt x="6668" y="3601"/>
                  <a:pt x="6645" y="3589"/>
                </a:cubicBezTo>
                <a:cubicBezTo>
                  <a:pt x="6573" y="3613"/>
                  <a:pt x="6502" y="3673"/>
                  <a:pt x="6454" y="3732"/>
                </a:cubicBezTo>
                <a:cubicBezTo>
                  <a:pt x="6394" y="3875"/>
                  <a:pt x="6299" y="3994"/>
                  <a:pt x="6192" y="4101"/>
                </a:cubicBezTo>
                <a:cubicBezTo>
                  <a:pt x="6113" y="4133"/>
                  <a:pt x="6033" y="4149"/>
                  <a:pt x="5957" y="4149"/>
                </a:cubicBezTo>
                <a:cubicBezTo>
                  <a:pt x="5920" y="4149"/>
                  <a:pt x="5883" y="4145"/>
                  <a:pt x="5847" y="4137"/>
                </a:cubicBezTo>
                <a:lnTo>
                  <a:pt x="5728" y="4113"/>
                </a:lnTo>
                <a:lnTo>
                  <a:pt x="5609" y="4125"/>
                </a:lnTo>
                <a:lnTo>
                  <a:pt x="5502" y="4185"/>
                </a:lnTo>
                <a:lnTo>
                  <a:pt x="4954" y="4173"/>
                </a:lnTo>
                <a:cubicBezTo>
                  <a:pt x="4930" y="4244"/>
                  <a:pt x="4930" y="4304"/>
                  <a:pt x="4930" y="4375"/>
                </a:cubicBezTo>
                <a:lnTo>
                  <a:pt x="4930" y="4792"/>
                </a:lnTo>
                <a:cubicBezTo>
                  <a:pt x="4974" y="4871"/>
                  <a:pt x="5050" y="4917"/>
                  <a:pt x="5130" y="4917"/>
                </a:cubicBezTo>
                <a:cubicBezTo>
                  <a:pt x="5159" y="4917"/>
                  <a:pt x="5188" y="4911"/>
                  <a:pt x="5216" y="4899"/>
                </a:cubicBezTo>
                <a:lnTo>
                  <a:pt x="5216" y="4899"/>
                </a:lnTo>
                <a:cubicBezTo>
                  <a:pt x="5204" y="4923"/>
                  <a:pt x="5204" y="4935"/>
                  <a:pt x="5204" y="4947"/>
                </a:cubicBezTo>
                <a:cubicBezTo>
                  <a:pt x="5192" y="5030"/>
                  <a:pt x="5204" y="5113"/>
                  <a:pt x="5228" y="5185"/>
                </a:cubicBezTo>
                <a:lnTo>
                  <a:pt x="5073" y="5232"/>
                </a:lnTo>
                <a:cubicBezTo>
                  <a:pt x="5061" y="5185"/>
                  <a:pt x="5037" y="5137"/>
                  <a:pt x="5013" y="5089"/>
                </a:cubicBezTo>
                <a:cubicBezTo>
                  <a:pt x="4990" y="5066"/>
                  <a:pt x="4954" y="5042"/>
                  <a:pt x="4930" y="5018"/>
                </a:cubicBezTo>
                <a:cubicBezTo>
                  <a:pt x="4907" y="5020"/>
                  <a:pt x="4884" y="5021"/>
                  <a:pt x="4861" y="5021"/>
                </a:cubicBezTo>
                <a:cubicBezTo>
                  <a:pt x="4746" y="5021"/>
                  <a:pt x="4627" y="5000"/>
                  <a:pt x="4513" y="5000"/>
                </a:cubicBezTo>
                <a:cubicBezTo>
                  <a:pt x="4376" y="5000"/>
                  <a:pt x="4245" y="5030"/>
                  <a:pt x="4132" y="5161"/>
                </a:cubicBezTo>
                <a:lnTo>
                  <a:pt x="3906" y="5161"/>
                </a:lnTo>
                <a:cubicBezTo>
                  <a:pt x="3811" y="4994"/>
                  <a:pt x="3799" y="4780"/>
                  <a:pt x="3882" y="4589"/>
                </a:cubicBezTo>
                <a:cubicBezTo>
                  <a:pt x="3989" y="4351"/>
                  <a:pt x="4001" y="4066"/>
                  <a:pt x="3751" y="3875"/>
                </a:cubicBezTo>
                <a:cubicBezTo>
                  <a:pt x="3692" y="3506"/>
                  <a:pt x="4073" y="2970"/>
                  <a:pt x="3430" y="2815"/>
                </a:cubicBezTo>
                <a:cubicBezTo>
                  <a:pt x="3237" y="3113"/>
                  <a:pt x="3122" y="3265"/>
                  <a:pt x="3019" y="3265"/>
                </a:cubicBezTo>
                <a:cubicBezTo>
                  <a:pt x="2912" y="3265"/>
                  <a:pt x="2819" y="3101"/>
                  <a:pt x="2668" y="2768"/>
                </a:cubicBezTo>
                <a:cubicBezTo>
                  <a:pt x="2644" y="2708"/>
                  <a:pt x="2632" y="2649"/>
                  <a:pt x="2632" y="2577"/>
                </a:cubicBezTo>
                <a:lnTo>
                  <a:pt x="2632" y="2577"/>
                </a:lnTo>
                <a:cubicBezTo>
                  <a:pt x="2644" y="2589"/>
                  <a:pt x="2656" y="2589"/>
                  <a:pt x="2668" y="2589"/>
                </a:cubicBezTo>
                <a:cubicBezTo>
                  <a:pt x="2767" y="2609"/>
                  <a:pt x="2869" y="2619"/>
                  <a:pt x="2971" y="2619"/>
                </a:cubicBezTo>
                <a:cubicBezTo>
                  <a:pt x="3113" y="2619"/>
                  <a:pt x="3255" y="2600"/>
                  <a:pt x="3394" y="2565"/>
                </a:cubicBezTo>
                <a:cubicBezTo>
                  <a:pt x="3442" y="2542"/>
                  <a:pt x="3501" y="2518"/>
                  <a:pt x="3549" y="2482"/>
                </a:cubicBezTo>
                <a:close/>
                <a:moveTo>
                  <a:pt x="7002" y="5030"/>
                </a:moveTo>
                <a:cubicBezTo>
                  <a:pt x="7073" y="5161"/>
                  <a:pt x="6871" y="5185"/>
                  <a:pt x="6823" y="5268"/>
                </a:cubicBezTo>
                <a:lnTo>
                  <a:pt x="6764" y="5268"/>
                </a:lnTo>
                <a:lnTo>
                  <a:pt x="6692" y="5304"/>
                </a:lnTo>
                <a:cubicBezTo>
                  <a:pt x="6787" y="5209"/>
                  <a:pt x="6906" y="5137"/>
                  <a:pt x="7002" y="5030"/>
                </a:cubicBezTo>
                <a:close/>
                <a:moveTo>
                  <a:pt x="127517" y="5661"/>
                </a:moveTo>
                <a:lnTo>
                  <a:pt x="127517" y="5673"/>
                </a:lnTo>
                <a:lnTo>
                  <a:pt x="127541" y="5673"/>
                </a:lnTo>
                <a:cubicBezTo>
                  <a:pt x="127529" y="5673"/>
                  <a:pt x="127517" y="5673"/>
                  <a:pt x="127505" y="5685"/>
                </a:cubicBezTo>
                <a:cubicBezTo>
                  <a:pt x="127493" y="5685"/>
                  <a:pt x="127493" y="5685"/>
                  <a:pt x="127481" y="5673"/>
                </a:cubicBezTo>
                <a:cubicBezTo>
                  <a:pt x="127493" y="5673"/>
                  <a:pt x="127505" y="5661"/>
                  <a:pt x="127517" y="5661"/>
                </a:cubicBezTo>
                <a:close/>
                <a:moveTo>
                  <a:pt x="132592" y="2462"/>
                </a:moveTo>
                <a:lnTo>
                  <a:pt x="132410" y="2553"/>
                </a:lnTo>
                <a:cubicBezTo>
                  <a:pt x="132267" y="2696"/>
                  <a:pt x="132124" y="2851"/>
                  <a:pt x="132005" y="3018"/>
                </a:cubicBezTo>
                <a:cubicBezTo>
                  <a:pt x="131958" y="3077"/>
                  <a:pt x="131934" y="3161"/>
                  <a:pt x="131934" y="3244"/>
                </a:cubicBezTo>
                <a:cubicBezTo>
                  <a:pt x="132041" y="3530"/>
                  <a:pt x="132041" y="3827"/>
                  <a:pt x="132124" y="4113"/>
                </a:cubicBezTo>
                <a:cubicBezTo>
                  <a:pt x="132065" y="4125"/>
                  <a:pt x="132017" y="4161"/>
                  <a:pt x="131970" y="4196"/>
                </a:cubicBezTo>
                <a:cubicBezTo>
                  <a:pt x="131851" y="4387"/>
                  <a:pt x="131660" y="4506"/>
                  <a:pt x="131601" y="4744"/>
                </a:cubicBezTo>
                <a:cubicBezTo>
                  <a:pt x="131601" y="4828"/>
                  <a:pt x="131624" y="4923"/>
                  <a:pt x="131672" y="4994"/>
                </a:cubicBezTo>
                <a:cubicBezTo>
                  <a:pt x="131743" y="5336"/>
                  <a:pt x="131499" y="5875"/>
                  <a:pt x="132128" y="5875"/>
                </a:cubicBezTo>
                <a:cubicBezTo>
                  <a:pt x="132134" y="5875"/>
                  <a:pt x="132141" y="5875"/>
                  <a:pt x="132148" y="5875"/>
                </a:cubicBezTo>
                <a:cubicBezTo>
                  <a:pt x="132196" y="5292"/>
                  <a:pt x="132720" y="4839"/>
                  <a:pt x="132529" y="4208"/>
                </a:cubicBezTo>
                <a:cubicBezTo>
                  <a:pt x="132553" y="3863"/>
                  <a:pt x="132589" y="3518"/>
                  <a:pt x="132613" y="3173"/>
                </a:cubicBezTo>
                <a:cubicBezTo>
                  <a:pt x="132707" y="2936"/>
                  <a:pt x="132778" y="2699"/>
                  <a:pt x="132592" y="2462"/>
                </a:cubicBezTo>
                <a:close/>
                <a:moveTo>
                  <a:pt x="128053" y="5792"/>
                </a:moveTo>
                <a:cubicBezTo>
                  <a:pt x="128136" y="5851"/>
                  <a:pt x="128219" y="5911"/>
                  <a:pt x="128303" y="5947"/>
                </a:cubicBezTo>
                <a:cubicBezTo>
                  <a:pt x="128207" y="5935"/>
                  <a:pt x="128112" y="5875"/>
                  <a:pt x="128053" y="5792"/>
                </a:cubicBezTo>
                <a:close/>
                <a:moveTo>
                  <a:pt x="6006" y="4966"/>
                </a:moveTo>
                <a:cubicBezTo>
                  <a:pt x="6032" y="4966"/>
                  <a:pt x="6056" y="4977"/>
                  <a:pt x="6073" y="4994"/>
                </a:cubicBezTo>
                <a:lnTo>
                  <a:pt x="6061" y="5018"/>
                </a:lnTo>
                <a:cubicBezTo>
                  <a:pt x="6040" y="5004"/>
                  <a:pt x="6019" y="4998"/>
                  <a:pt x="5996" y="4998"/>
                </a:cubicBezTo>
                <a:cubicBezTo>
                  <a:pt x="5979" y="4998"/>
                  <a:pt x="5962" y="5001"/>
                  <a:pt x="5942" y="5006"/>
                </a:cubicBezTo>
                <a:cubicBezTo>
                  <a:pt x="5752" y="5244"/>
                  <a:pt x="5847" y="5387"/>
                  <a:pt x="6073" y="5482"/>
                </a:cubicBezTo>
                <a:cubicBezTo>
                  <a:pt x="6104" y="5486"/>
                  <a:pt x="6135" y="5487"/>
                  <a:pt x="6166" y="5487"/>
                </a:cubicBezTo>
                <a:cubicBezTo>
                  <a:pt x="6348" y="5487"/>
                  <a:pt x="6527" y="5428"/>
                  <a:pt x="6680" y="5316"/>
                </a:cubicBezTo>
                <a:lnTo>
                  <a:pt x="6680" y="5316"/>
                </a:lnTo>
                <a:cubicBezTo>
                  <a:pt x="6668" y="5423"/>
                  <a:pt x="6680" y="5542"/>
                  <a:pt x="6740" y="5637"/>
                </a:cubicBezTo>
                <a:cubicBezTo>
                  <a:pt x="6716" y="5661"/>
                  <a:pt x="6692" y="5685"/>
                  <a:pt x="6680" y="5720"/>
                </a:cubicBezTo>
                <a:cubicBezTo>
                  <a:pt x="6633" y="5935"/>
                  <a:pt x="6573" y="6149"/>
                  <a:pt x="6502" y="6363"/>
                </a:cubicBezTo>
                <a:cubicBezTo>
                  <a:pt x="6299" y="6292"/>
                  <a:pt x="6085" y="6292"/>
                  <a:pt x="5894" y="6197"/>
                </a:cubicBezTo>
                <a:cubicBezTo>
                  <a:pt x="5740" y="6149"/>
                  <a:pt x="5585" y="6113"/>
                  <a:pt x="5430" y="6090"/>
                </a:cubicBezTo>
                <a:cubicBezTo>
                  <a:pt x="5394" y="6078"/>
                  <a:pt x="5359" y="6066"/>
                  <a:pt x="5335" y="6054"/>
                </a:cubicBezTo>
                <a:cubicBezTo>
                  <a:pt x="5382" y="6042"/>
                  <a:pt x="5430" y="6018"/>
                  <a:pt x="5478" y="5994"/>
                </a:cubicBezTo>
                <a:cubicBezTo>
                  <a:pt x="5537" y="5959"/>
                  <a:pt x="5609" y="5899"/>
                  <a:pt x="5656" y="5828"/>
                </a:cubicBezTo>
                <a:cubicBezTo>
                  <a:pt x="5799" y="5590"/>
                  <a:pt x="5835" y="5375"/>
                  <a:pt x="5597" y="5197"/>
                </a:cubicBezTo>
                <a:cubicBezTo>
                  <a:pt x="5704" y="5101"/>
                  <a:pt x="5835" y="5030"/>
                  <a:pt x="5978" y="4970"/>
                </a:cubicBezTo>
                <a:cubicBezTo>
                  <a:pt x="5987" y="4967"/>
                  <a:pt x="5997" y="4966"/>
                  <a:pt x="6006" y="4966"/>
                </a:cubicBezTo>
                <a:close/>
                <a:moveTo>
                  <a:pt x="4347" y="7542"/>
                </a:moveTo>
                <a:cubicBezTo>
                  <a:pt x="4359" y="7542"/>
                  <a:pt x="4370" y="7542"/>
                  <a:pt x="4382" y="7554"/>
                </a:cubicBezTo>
                <a:cubicBezTo>
                  <a:pt x="4370" y="7554"/>
                  <a:pt x="4359" y="7542"/>
                  <a:pt x="4347" y="7542"/>
                </a:cubicBezTo>
                <a:close/>
                <a:moveTo>
                  <a:pt x="2835" y="6705"/>
                </a:moveTo>
                <a:cubicBezTo>
                  <a:pt x="3193" y="6705"/>
                  <a:pt x="3411" y="7010"/>
                  <a:pt x="3656" y="7244"/>
                </a:cubicBezTo>
                <a:cubicBezTo>
                  <a:pt x="3644" y="7256"/>
                  <a:pt x="3620" y="7268"/>
                  <a:pt x="3608" y="7280"/>
                </a:cubicBezTo>
                <a:cubicBezTo>
                  <a:pt x="3573" y="7244"/>
                  <a:pt x="3513" y="7233"/>
                  <a:pt x="3466" y="7233"/>
                </a:cubicBezTo>
                <a:cubicBezTo>
                  <a:pt x="3299" y="7328"/>
                  <a:pt x="3180" y="7506"/>
                  <a:pt x="3180" y="7697"/>
                </a:cubicBezTo>
                <a:cubicBezTo>
                  <a:pt x="2965" y="7304"/>
                  <a:pt x="2537" y="7161"/>
                  <a:pt x="2227" y="6899"/>
                </a:cubicBezTo>
                <a:cubicBezTo>
                  <a:pt x="2287" y="6899"/>
                  <a:pt x="2346" y="6899"/>
                  <a:pt x="2406" y="6875"/>
                </a:cubicBezTo>
                <a:lnTo>
                  <a:pt x="2406" y="6863"/>
                </a:lnTo>
                <a:cubicBezTo>
                  <a:pt x="2418" y="6852"/>
                  <a:pt x="2418" y="6840"/>
                  <a:pt x="2430" y="6828"/>
                </a:cubicBezTo>
                <a:cubicBezTo>
                  <a:pt x="2492" y="6866"/>
                  <a:pt x="2535" y="6882"/>
                  <a:pt x="2564" y="6882"/>
                </a:cubicBezTo>
                <a:cubicBezTo>
                  <a:pt x="2627" y="6882"/>
                  <a:pt x="2632" y="6813"/>
                  <a:pt x="2632" y="6733"/>
                </a:cubicBezTo>
                <a:lnTo>
                  <a:pt x="2644" y="6733"/>
                </a:lnTo>
                <a:cubicBezTo>
                  <a:pt x="2712" y="6714"/>
                  <a:pt x="2776" y="6705"/>
                  <a:pt x="2835" y="6705"/>
                </a:cubicBezTo>
                <a:close/>
                <a:moveTo>
                  <a:pt x="4513" y="8626"/>
                </a:moveTo>
                <a:cubicBezTo>
                  <a:pt x="4537" y="8638"/>
                  <a:pt x="4549" y="8649"/>
                  <a:pt x="4561" y="8661"/>
                </a:cubicBezTo>
                <a:cubicBezTo>
                  <a:pt x="4537" y="8649"/>
                  <a:pt x="4513" y="8649"/>
                  <a:pt x="4501" y="8649"/>
                </a:cubicBezTo>
                <a:cubicBezTo>
                  <a:pt x="4501" y="8638"/>
                  <a:pt x="4501" y="8638"/>
                  <a:pt x="4513" y="8626"/>
                </a:cubicBezTo>
                <a:close/>
                <a:moveTo>
                  <a:pt x="3192" y="8114"/>
                </a:moveTo>
                <a:cubicBezTo>
                  <a:pt x="3216" y="8245"/>
                  <a:pt x="3287" y="8352"/>
                  <a:pt x="3382" y="8447"/>
                </a:cubicBezTo>
                <a:cubicBezTo>
                  <a:pt x="3061" y="8507"/>
                  <a:pt x="2977" y="8649"/>
                  <a:pt x="3251" y="8911"/>
                </a:cubicBezTo>
                <a:cubicBezTo>
                  <a:pt x="3230" y="8911"/>
                  <a:pt x="3210" y="8911"/>
                  <a:pt x="3190" y="8911"/>
                </a:cubicBezTo>
                <a:cubicBezTo>
                  <a:pt x="2709" y="8911"/>
                  <a:pt x="2353" y="9050"/>
                  <a:pt x="2227" y="9507"/>
                </a:cubicBezTo>
                <a:cubicBezTo>
                  <a:pt x="2203" y="8876"/>
                  <a:pt x="2263" y="8304"/>
                  <a:pt x="3132" y="8149"/>
                </a:cubicBezTo>
                <a:cubicBezTo>
                  <a:pt x="3156" y="8149"/>
                  <a:pt x="3180" y="8137"/>
                  <a:pt x="3192" y="8114"/>
                </a:cubicBezTo>
                <a:close/>
                <a:moveTo>
                  <a:pt x="126290" y="9923"/>
                </a:moveTo>
                <a:cubicBezTo>
                  <a:pt x="126290" y="9923"/>
                  <a:pt x="126290" y="9935"/>
                  <a:pt x="126290" y="9947"/>
                </a:cubicBezTo>
                <a:cubicBezTo>
                  <a:pt x="126279" y="9935"/>
                  <a:pt x="126279" y="9923"/>
                  <a:pt x="126279" y="9923"/>
                </a:cubicBezTo>
                <a:close/>
                <a:moveTo>
                  <a:pt x="127814" y="10328"/>
                </a:moveTo>
                <a:lnTo>
                  <a:pt x="127814" y="10328"/>
                </a:lnTo>
                <a:cubicBezTo>
                  <a:pt x="127826" y="10328"/>
                  <a:pt x="127838" y="10340"/>
                  <a:pt x="127838" y="10352"/>
                </a:cubicBezTo>
                <a:lnTo>
                  <a:pt x="127826" y="10352"/>
                </a:lnTo>
                <a:cubicBezTo>
                  <a:pt x="127814" y="10352"/>
                  <a:pt x="127814" y="10340"/>
                  <a:pt x="127814" y="10328"/>
                </a:cubicBezTo>
                <a:close/>
                <a:moveTo>
                  <a:pt x="3346" y="10995"/>
                </a:moveTo>
                <a:cubicBezTo>
                  <a:pt x="3358" y="11007"/>
                  <a:pt x="3370" y="11019"/>
                  <a:pt x="3370" y="11031"/>
                </a:cubicBezTo>
                <a:lnTo>
                  <a:pt x="3311" y="11031"/>
                </a:lnTo>
                <a:cubicBezTo>
                  <a:pt x="3323" y="11019"/>
                  <a:pt x="3335" y="11007"/>
                  <a:pt x="3346" y="10995"/>
                </a:cubicBezTo>
                <a:close/>
                <a:moveTo>
                  <a:pt x="127660" y="12638"/>
                </a:moveTo>
                <a:lnTo>
                  <a:pt x="127660" y="12638"/>
                </a:lnTo>
                <a:cubicBezTo>
                  <a:pt x="127654" y="12684"/>
                  <a:pt x="127645" y="12702"/>
                  <a:pt x="127639" y="12702"/>
                </a:cubicBezTo>
                <a:cubicBezTo>
                  <a:pt x="127632" y="12702"/>
                  <a:pt x="127633" y="12672"/>
                  <a:pt x="127660" y="12638"/>
                </a:cubicBezTo>
                <a:close/>
                <a:moveTo>
                  <a:pt x="127660" y="13757"/>
                </a:moveTo>
                <a:lnTo>
                  <a:pt x="127672" y="13793"/>
                </a:lnTo>
                <a:lnTo>
                  <a:pt x="127660" y="13769"/>
                </a:lnTo>
                <a:lnTo>
                  <a:pt x="127660" y="13757"/>
                </a:lnTo>
                <a:close/>
                <a:moveTo>
                  <a:pt x="3171" y="13273"/>
                </a:moveTo>
                <a:cubicBezTo>
                  <a:pt x="3037" y="13273"/>
                  <a:pt x="2909" y="13431"/>
                  <a:pt x="2644" y="13757"/>
                </a:cubicBezTo>
                <a:cubicBezTo>
                  <a:pt x="2734" y="13817"/>
                  <a:pt x="2823" y="13840"/>
                  <a:pt x="2909" y="13840"/>
                </a:cubicBezTo>
                <a:cubicBezTo>
                  <a:pt x="3149" y="13840"/>
                  <a:pt x="3378" y="13671"/>
                  <a:pt x="3618" y="13671"/>
                </a:cubicBezTo>
                <a:cubicBezTo>
                  <a:pt x="3635" y="13671"/>
                  <a:pt x="3651" y="13672"/>
                  <a:pt x="3668" y="13674"/>
                </a:cubicBezTo>
                <a:cubicBezTo>
                  <a:pt x="3620" y="13829"/>
                  <a:pt x="3466" y="13960"/>
                  <a:pt x="3620" y="14126"/>
                </a:cubicBezTo>
                <a:cubicBezTo>
                  <a:pt x="3669" y="14183"/>
                  <a:pt x="3718" y="14203"/>
                  <a:pt x="3767" y="14203"/>
                </a:cubicBezTo>
                <a:cubicBezTo>
                  <a:pt x="3861" y="14203"/>
                  <a:pt x="3955" y="14130"/>
                  <a:pt x="4049" y="14114"/>
                </a:cubicBezTo>
                <a:cubicBezTo>
                  <a:pt x="4049" y="13852"/>
                  <a:pt x="3930" y="13698"/>
                  <a:pt x="3680" y="13686"/>
                </a:cubicBezTo>
                <a:lnTo>
                  <a:pt x="3680" y="13674"/>
                </a:lnTo>
                <a:cubicBezTo>
                  <a:pt x="3427" y="13410"/>
                  <a:pt x="3296" y="13273"/>
                  <a:pt x="3171" y="13273"/>
                </a:cubicBezTo>
                <a:close/>
                <a:moveTo>
                  <a:pt x="6394" y="15293"/>
                </a:moveTo>
                <a:cubicBezTo>
                  <a:pt x="6396" y="15293"/>
                  <a:pt x="6401" y="15301"/>
                  <a:pt x="6406" y="15317"/>
                </a:cubicBezTo>
                <a:cubicBezTo>
                  <a:pt x="6406" y="15317"/>
                  <a:pt x="6406" y="15329"/>
                  <a:pt x="6406" y="15341"/>
                </a:cubicBezTo>
                <a:cubicBezTo>
                  <a:pt x="6393" y="15307"/>
                  <a:pt x="6391" y="15293"/>
                  <a:pt x="6394" y="15293"/>
                </a:cubicBezTo>
                <a:close/>
                <a:moveTo>
                  <a:pt x="6371" y="15472"/>
                </a:moveTo>
                <a:cubicBezTo>
                  <a:pt x="6371" y="15472"/>
                  <a:pt x="6371" y="15484"/>
                  <a:pt x="6359" y="15495"/>
                </a:cubicBezTo>
                <a:cubicBezTo>
                  <a:pt x="6359" y="15495"/>
                  <a:pt x="6347" y="15507"/>
                  <a:pt x="6347" y="15507"/>
                </a:cubicBezTo>
                <a:lnTo>
                  <a:pt x="6335" y="15507"/>
                </a:lnTo>
                <a:lnTo>
                  <a:pt x="6371" y="15472"/>
                </a:lnTo>
                <a:close/>
                <a:moveTo>
                  <a:pt x="3620" y="11936"/>
                </a:moveTo>
                <a:cubicBezTo>
                  <a:pt x="3739" y="12471"/>
                  <a:pt x="3727" y="13055"/>
                  <a:pt x="4156" y="13483"/>
                </a:cubicBezTo>
                <a:cubicBezTo>
                  <a:pt x="4335" y="13674"/>
                  <a:pt x="4287" y="13948"/>
                  <a:pt x="4049" y="14114"/>
                </a:cubicBezTo>
                <a:cubicBezTo>
                  <a:pt x="4097" y="14293"/>
                  <a:pt x="4216" y="14448"/>
                  <a:pt x="4394" y="14531"/>
                </a:cubicBezTo>
                <a:cubicBezTo>
                  <a:pt x="4429" y="14537"/>
                  <a:pt x="4463" y="14541"/>
                  <a:pt x="4494" y="14541"/>
                </a:cubicBezTo>
                <a:cubicBezTo>
                  <a:pt x="4695" y="14541"/>
                  <a:pt x="4814" y="14409"/>
                  <a:pt x="4835" y="14162"/>
                </a:cubicBezTo>
                <a:cubicBezTo>
                  <a:pt x="4906" y="14162"/>
                  <a:pt x="4966" y="14138"/>
                  <a:pt x="5025" y="14114"/>
                </a:cubicBezTo>
                <a:lnTo>
                  <a:pt x="5037" y="14162"/>
                </a:lnTo>
                <a:cubicBezTo>
                  <a:pt x="5001" y="14472"/>
                  <a:pt x="4978" y="14757"/>
                  <a:pt x="5371" y="14805"/>
                </a:cubicBezTo>
                <a:lnTo>
                  <a:pt x="5525" y="14817"/>
                </a:lnTo>
                <a:cubicBezTo>
                  <a:pt x="5525" y="14853"/>
                  <a:pt x="5537" y="14888"/>
                  <a:pt x="5537" y="14912"/>
                </a:cubicBezTo>
                <a:cubicBezTo>
                  <a:pt x="5442" y="15091"/>
                  <a:pt x="5263" y="15174"/>
                  <a:pt x="5109" y="15293"/>
                </a:cubicBezTo>
                <a:lnTo>
                  <a:pt x="4990" y="15293"/>
                </a:lnTo>
                <a:cubicBezTo>
                  <a:pt x="4823" y="15353"/>
                  <a:pt x="4668" y="15448"/>
                  <a:pt x="4525" y="15567"/>
                </a:cubicBezTo>
                <a:cubicBezTo>
                  <a:pt x="4562" y="15294"/>
                  <a:pt x="4453" y="15256"/>
                  <a:pt x="4320" y="15256"/>
                </a:cubicBezTo>
                <a:cubicBezTo>
                  <a:pt x="4268" y="15256"/>
                  <a:pt x="4214" y="15261"/>
                  <a:pt x="4162" y="15261"/>
                </a:cubicBezTo>
                <a:cubicBezTo>
                  <a:pt x="4085" y="15261"/>
                  <a:pt x="4016" y="15249"/>
                  <a:pt x="3978" y="15186"/>
                </a:cubicBezTo>
                <a:cubicBezTo>
                  <a:pt x="3885" y="14815"/>
                  <a:pt x="3748" y="14507"/>
                  <a:pt x="3382" y="14507"/>
                </a:cubicBezTo>
                <a:cubicBezTo>
                  <a:pt x="3324" y="14507"/>
                  <a:pt x="3261" y="14515"/>
                  <a:pt x="3192" y="14531"/>
                </a:cubicBezTo>
                <a:cubicBezTo>
                  <a:pt x="3158" y="14523"/>
                  <a:pt x="3124" y="14514"/>
                  <a:pt x="3091" y="14514"/>
                </a:cubicBezTo>
                <a:cubicBezTo>
                  <a:pt x="3077" y="14514"/>
                  <a:pt x="3063" y="14516"/>
                  <a:pt x="3049" y="14519"/>
                </a:cubicBezTo>
                <a:cubicBezTo>
                  <a:pt x="2954" y="14495"/>
                  <a:pt x="2858" y="14472"/>
                  <a:pt x="2775" y="14436"/>
                </a:cubicBezTo>
                <a:cubicBezTo>
                  <a:pt x="2501" y="14245"/>
                  <a:pt x="2061" y="14281"/>
                  <a:pt x="2073" y="13721"/>
                </a:cubicBezTo>
                <a:cubicBezTo>
                  <a:pt x="2096" y="13198"/>
                  <a:pt x="2370" y="13019"/>
                  <a:pt x="2799" y="12936"/>
                </a:cubicBezTo>
                <a:cubicBezTo>
                  <a:pt x="3144" y="12888"/>
                  <a:pt x="3406" y="12567"/>
                  <a:pt x="3370" y="12221"/>
                </a:cubicBezTo>
                <a:lnTo>
                  <a:pt x="3608" y="11947"/>
                </a:lnTo>
                <a:lnTo>
                  <a:pt x="3585" y="11947"/>
                </a:lnTo>
                <a:lnTo>
                  <a:pt x="3585" y="11936"/>
                </a:lnTo>
                <a:close/>
                <a:moveTo>
                  <a:pt x="7930" y="15781"/>
                </a:moveTo>
                <a:cubicBezTo>
                  <a:pt x="7930" y="15781"/>
                  <a:pt x="7930" y="15793"/>
                  <a:pt x="7942" y="15793"/>
                </a:cubicBezTo>
                <a:lnTo>
                  <a:pt x="7930" y="15793"/>
                </a:lnTo>
                <a:lnTo>
                  <a:pt x="7930" y="15781"/>
                </a:lnTo>
                <a:close/>
                <a:moveTo>
                  <a:pt x="4501" y="15591"/>
                </a:moveTo>
                <a:lnTo>
                  <a:pt x="4501" y="15591"/>
                </a:lnTo>
                <a:cubicBezTo>
                  <a:pt x="4311" y="15888"/>
                  <a:pt x="3906" y="16150"/>
                  <a:pt x="4251" y="16567"/>
                </a:cubicBezTo>
                <a:cubicBezTo>
                  <a:pt x="4204" y="16650"/>
                  <a:pt x="4144" y="16710"/>
                  <a:pt x="4073" y="16769"/>
                </a:cubicBezTo>
                <a:cubicBezTo>
                  <a:pt x="4052" y="16625"/>
                  <a:pt x="3979" y="16556"/>
                  <a:pt x="3860" y="16556"/>
                </a:cubicBezTo>
                <a:cubicBezTo>
                  <a:pt x="3772" y="16556"/>
                  <a:pt x="3660" y="16592"/>
                  <a:pt x="3525" y="16662"/>
                </a:cubicBezTo>
                <a:cubicBezTo>
                  <a:pt x="3144" y="16603"/>
                  <a:pt x="3096" y="16341"/>
                  <a:pt x="3180" y="16007"/>
                </a:cubicBezTo>
                <a:lnTo>
                  <a:pt x="3144" y="15984"/>
                </a:lnTo>
                <a:cubicBezTo>
                  <a:pt x="3144" y="15984"/>
                  <a:pt x="3144" y="15972"/>
                  <a:pt x="3144" y="15972"/>
                </a:cubicBezTo>
                <a:lnTo>
                  <a:pt x="3180" y="16007"/>
                </a:lnTo>
                <a:cubicBezTo>
                  <a:pt x="3223" y="15998"/>
                  <a:pt x="3266" y="15994"/>
                  <a:pt x="3311" y="15994"/>
                </a:cubicBezTo>
                <a:cubicBezTo>
                  <a:pt x="3450" y="15994"/>
                  <a:pt x="3596" y="16030"/>
                  <a:pt x="3736" y="16030"/>
                </a:cubicBezTo>
                <a:cubicBezTo>
                  <a:pt x="3888" y="16030"/>
                  <a:pt x="4033" y="15988"/>
                  <a:pt x="4156" y="15817"/>
                </a:cubicBezTo>
                <a:cubicBezTo>
                  <a:pt x="4228" y="15698"/>
                  <a:pt x="4359" y="15615"/>
                  <a:pt x="4501" y="15591"/>
                </a:cubicBezTo>
                <a:close/>
                <a:moveTo>
                  <a:pt x="5938" y="16926"/>
                </a:moveTo>
                <a:lnTo>
                  <a:pt x="5938" y="16926"/>
                </a:lnTo>
                <a:cubicBezTo>
                  <a:pt x="5943" y="16934"/>
                  <a:pt x="5948" y="16942"/>
                  <a:pt x="5954" y="16948"/>
                </a:cubicBezTo>
                <a:lnTo>
                  <a:pt x="5942" y="16948"/>
                </a:lnTo>
                <a:cubicBezTo>
                  <a:pt x="5942" y="16939"/>
                  <a:pt x="5940" y="16932"/>
                  <a:pt x="5938" y="16926"/>
                </a:cubicBezTo>
                <a:close/>
                <a:moveTo>
                  <a:pt x="7704" y="17924"/>
                </a:moveTo>
                <a:cubicBezTo>
                  <a:pt x="7728" y="17960"/>
                  <a:pt x="7752" y="18008"/>
                  <a:pt x="7764" y="18055"/>
                </a:cubicBezTo>
                <a:cubicBezTo>
                  <a:pt x="7740" y="18008"/>
                  <a:pt x="7716" y="17972"/>
                  <a:pt x="7704" y="17924"/>
                </a:cubicBezTo>
                <a:close/>
                <a:moveTo>
                  <a:pt x="101502" y="17996"/>
                </a:moveTo>
                <a:lnTo>
                  <a:pt x="101502" y="17996"/>
                </a:lnTo>
                <a:cubicBezTo>
                  <a:pt x="101525" y="18020"/>
                  <a:pt x="101561" y="18020"/>
                  <a:pt x="101585" y="18032"/>
                </a:cubicBezTo>
                <a:lnTo>
                  <a:pt x="101573" y="18032"/>
                </a:lnTo>
                <a:cubicBezTo>
                  <a:pt x="101573" y="18032"/>
                  <a:pt x="101573" y="18043"/>
                  <a:pt x="101573" y="18055"/>
                </a:cubicBezTo>
                <a:cubicBezTo>
                  <a:pt x="101537" y="18032"/>
                  <a:pt x="101502" y="18020"/>
                  <a:pt x="101502" y="17996"/>
                </a:cubicBezTo>
                <a:close/>
                <a:moveTo>
                  <a:pt x="3394" y="17258"/>
                </a:moveTo>
                <a:cubicBezTo>
                  <a:pt x="3394" y="17365"/>
                  <a:pt x="3430" y="17472"/>
                  <a:pt x="3513" y="17543"/>
                </a:cubicBezTo>
                <a:cubicBezTo>
                  <a:pt x="3704" y="17627"/>
                  <a:pt x="3870" y="17698"/>
                  <a:pt x="3847" y="17960"/>
                </a:cubicBezTo>
                <a:cubicBezTo>
                  <a:pt x="3847" y="18043"/>
                  <a:pt x="3847" y="18139"/>
                  <a:pt x="3847" y="18222"/>
                </a:cubicBezTo>
                <a:cubicBezTo>
                  <a:pt x="3858" y="18282"/>
                  <a:pt x="3870" y="18329"/>
                  <a:pt x="3894" y="18389"/>
                </a:cubicBezTo>
                <a:cubicBezTo>
                  <a:pt x="3644" y="18413"/>
                  <a:pt x="3418" y="18520"/>
                  <a:pt x="3239" y="18698"/>
                </a:cubicBezTo>
                <a:cubicBezTo>
                  <a:pt x="3239" y="18705"/>
                  <a:pt x="3235" y="18713"/>
                  <a:pt x="3232" y="18720"/>
                </a:cubicBezTo>
                <a:lnTo>
                  <a:pt x="3232" y="18720"/>
                </a:lnTo>
                <a:cubicBezTo>
                  <a:pt x="3304" y="18238"/>
                  <a:pt x="3125" y="17702"/>
                  <a:pt x="3394" y="17258"/>
                </a:cubicBezTo>
                <a:close/>
                <a:moveTo>
                  <a:pt x="37005" y="1"/>
                </a:moveTo>
                <a:cubicBezTo>
                  <a:pt x="34709" y="1"/>
                  <a:pt x="32416" y="116"/>
                  <a:pt x="30124" y="184"/>
                </a:cubicBezTo>
                <a:cubicBezTo>
                  <a:pt x="27025" y="273"/>
                  <a:pt x="23927" y="546"/>
                  <a:pt x="20829" y="546"/>
                </a:cubicBezTo>
                <a:cubicBezTo>
                  <a:pt x="20594" y="546"/>
                  <a:pt x="20358" y="545"/>
                  <a:pt x="20122" y="541"/>
                </a:cubicBezTo>
                <a:cubicBezTo>
                  <a:pt x="19991" y="540"/>
                  <a:pt x="19859" y="539"/>
                  <a:pt x="19728" y="539"/>
                </a:cubicBezTo>
                <a:cubicBezTo>
                  <a:pt x="18916" y="539"/>
                  <a:pt x="18096" y="567"/>
                  <a:pt x="17277" y="577"/>
                </a:cubicBezTo>
                <a:lnTo>
                  <a:pt x="16848" y="553"/>
                </a:lnTo>
                <a:lnTo>
                  <a:pt x="10121" y="184"/>
                </a:lnTo>
                <a:cubicBezTo>
                  <a:pt x="9895" y="160"/>
                  <a:pt x="9681" y="125"/>
                  <a:pt x="9442" y="113"/>
                </a:cubicBezTo>
                <a:cubicBezTo>
                  <a:pt x="9090" y="84"/>
                  <a:pt x="8738" y="72"/>
                  <a:pt x="8386" y="72"/>
                </a:cubicBezTo>
                <a:cubicBezTo>
                  <a:pt x="6857" y="72"/>
                  <a:pt x="5326" y="296"/>
                  <a:pt x="3787" y="315"/>
                </a:cubicBezTo>
                <a:cubicBezTo>
                  <a:pt x="3716" y="363"/>
                  <a:pt x="3644" y="410"/>
                  <a:pt x="3573" y="458"/>
                </a:cubicBezTo>
                <a:cubicBezTo>
                  <a:pt x="2608" y="851"/>
                  <a:pt x="2251" y="1363"/>
                  <a:pt x="2287" y="2327"/>
                </a:cubicBezTo>
                <a:lnTo>
                  <a:pt x="2263" y="2327"/>
                </a:lnTo>
                <a:cubicBezTo>
                  <a:pt x="2263" y="2399"/>
                  <a:pt x="2251" y="2458"/>
                  <a:pt x="2251" y="2530"/>
                </a:cubicBezTo>
                <a:lnTo>
                  <a:pt x="2096" y="2518"/>
                </a:lnTo>
                <a:cubicBezTo>
                  <a:pt x="2054" y="2463"/>
                  <a:pt x="2011" y="2430"/>
                  <a:pt x="1970" y="2430"/>
                </a:cubicBezTo>
                <a:cubicBezTo>
                  <a:pt x="1931" y="2430"/>
                  <a:pt x="1893" y="2460"/>
                  <a:pt x="1858" y="2530"/>
                </a:cubicBezTo>
                <a:cubicBezTo>
                  <a:pt x="1834" y="2589"/>
                  <a:pt x="1822" y="2661"/>
                  <a:pt x="1811" y="2720"/>
                </a:cubicBezTo>
                <a:cubicBezTo>
                  <a:pt x="1739" y="2613"/>
                  <a:pt x="1668" y="2422"/>
                  <a:pt x="1572" y="2411"/>
                </a:cubicBezTo>
                <a:cubicBezTo>
                  <a:pt x="1049" y="2387"/>
                  <a:pt x="1108" y="2184"/>
                  <a:pt x="1370" y="1827"/>
                </a:cubicBezTo>
                <a:cubicBezTo>
                  <a:pt x="1406" y="1791"/>
                  <a:pt x="1382" y="1696"/>
                  <a:pt x="1358" y="1601"/>
                </a:cubicBezTo>
                <a:lnTo>
                  <a:pt x="1370" y="1589"/>
                </a:lnTo>
                <a:cubicBezTo>
                  <a:pt x="1394" y="1506"/>
                  <a:pt x="1406" y="1422"/>
                  <a:pt x="1406" y="1327"/>
                </a:cubicBezTo>
                <a:cubicBezTo>
                  <a:pt x="1526" y="1492"/>
                  <a:pt x="1656" y="1552"/>
                  <a:pt x="1790" y="1552"/>
                </a:cubicBezTo>
                <a:cubicBezTo>
                  <a:pt x="1975" y="1552"/>
                  <a:pt x="2167" y="1438"/>
                  <a:pt x="2346" y="1327"/>
                </a:cubicBezTo>
                <a:cubicBezTo>
                  <a:pt x="2608" y="1160"/>
                  <a:pt x="2692" y="898"/>
                  <a:pt x="2370" y="672"/>
                </a:cubicBezTo>
                <a:cubicBezTo>
                  <a:pt x="2288" y="668"/>
                  <a:pt x="2207" y="665"/>
                  <a:pt x="2126" y="665"/>
                </a:cubicBezTo>
                <a:cubicBezTo>
                  <a:pt x="1795" y="665"/>
                  <a:pt x="1469" y="705"/>
                  <a:pt x="1144" y="791"/>
                </a:cubicBezTo>
                <a:cubicBezTo>
                  <a:pt x="1144" y="863"/>
                  <a:pt x="1144" y="922"/>
                  <a:pt x="1132" y="994"/>
                </a:cubicBezTo>
                <a:cubicBezTo>
                  <a:pt x="918" y="1172"/>
                  <a:pt x="644" y="1172"/>
                  <a:pt x="394" y="1220"/>
                </a:cubicBezTo>
                <a:cubicBezTo>
                  <a:pt x="179" y="1268"/>
                  <a:pt x="1" y="1601"/>
                  <a:pt x="96" y="1672"/>
                </a:cubicBezTo>
                <a:cubicBezTo>
                  <a:pt x="679" y="2125"/>
                  <a:pt x="287" y="2780"/>
                  <a:pt x="429" y="3304"/>
                </a:cubicBezTo>
                <a:cubicBezTo>
                  <a:pt x="287" y="3375"/>
                  <a:pt x="287" y="3446"/>
                  <a:pt x="418" y="3518"/>
                </a:cubicBezTo>
                <a:cubicBezTo>
                  <a:pt x="418" y="3744"/>
                  <a:pt x="322" y="3994"/>
                  <a:pt x="584" y="4137"/>
                </a:cubicBezTo>
                <a:cubicBezTo>
                  <a:pt x="584" y="4077"/>
                  <a:pt x="584" y="4018"/>
                  <a:pt x="596" y="3958"/>
                </a:cubicBezTo>
                <a:lnTo>
                  <a:pt x="715" y="3958"/>
                </a:lnTo>
                <a:cubicBezTo>
                  <a:pt x="727" y="4006"/>
                  <a:pt x="763" y="4066"/>
                  <a:pt x="799" y="4101"/>
                </a:cubicBezTo>
                <a:cubicBezTo>
                  <a:pt x="951" y="4237"/>
                  <a:pt x="1109" y="4360"/>
                  <a:pt x="1295" y="4360"/>
                </a:cubicBezTo>
                <a:cubicBezTo>
                  <a:pt x="1371" y="4360"/>
                  <a:pt x="1451" y="4340"/>
                  <a:pt x="1537" y="4292"/>
                </a:cubicBezTo>
                <a:cubicBezTo>
                  <a:pt x="1549" y="4280"/>
                  <a:pt x="1561" y="4268"/>
                  <a:pt x="1572" y="4256"/>
                </a:cubicBezTo>
                <a:lnTo>
                  <a:pt x="2120" y="4697"/>
                </a:lnTo>
                <a:cubicBezTo>
                  <a:pt x="2004" y="4837"/>
                  <a:pt x="1877" y="4943"/>
                  <a:pt x="1727" y="4943"/>
                </a:cubicBezTo>
                <a:cubicBezTo>
                  <a:pt x="1660" y="4943"/>
                  <a:pt x="1589" y="4922"/>
                  <a:pt x="1513" y="4875"/>
                </a:cubicBezTo>
                <a:lnTo>
                  <a:pt x="1346" y="4625"/>
                </a:lnTo>
                <a:lnTo>
                  <a:pt x="1156" y="4673"/>
                </a:lnTo>
                <a:cubicBezTo>
                  <a:pt x="596" y="5054"/>
                  <a:pt x="453" y="5625"/>
                  <a:pt x="477" y="6280"/>
                </a:cubicBezTo>
                <a:cubicBezTo>
                  <a:pt x="775" y="6316"/>
                  <a:pt x="834" y="6494"/>
                  <a:pt x="775" y="6780"/>
                </a:cubicBezTo>
                <a:cubicBezTo>
                  <a:pt x="727" y="6983"/>
                  <a:pt x="894" y="7078"/>
                  <a:pt x="1049" y="7125"/>
                </a:cubicBezTo>
                <a:cubicBezTo>
                  <a:pt x="1079" y="7134"/>
                  <a:pt x="1109" y="7139"/>
                  <a:pt x="1137" y="7139"/>
                </a:cubicBezTo>
                <a:cubicBezTo>
                  <a:pt x="1262" y="7139"/>
                  <a:pt x="1362" y="7054"/>
                  <a:pt x="1430" y="6899"/>
                </a:cubicBezTo>
                <a:cubicBezTo>
                  <a:pt x="1489" y="6792"/>
                  <a:pt x="1561" y="6685"/>
                  <a:pt x="1644" y="6578"/>
                </a:cubicBezTo>
                <a:lnTo>
                  <a:pt x="1834" y="6780"/>
                </a:lnTo>
                <a:cubicBezTo>
                  <a:pt x="1441" y="7518"/>
                  <a:pt x="1620" y="8328"/>
                  <a:pt x="1525" y="9102"/>
                </a:cubicBezTo>
                <a:cubicBezTo>
                  <a:pt x="1596" y="9388"/>
                  <a:pt x="1453" y="9709"/>
                  <a:pt x="1668" y="9971"/>
                </a:cubicBezTo>
                <a:cubicBezTo>
                  <a:pt x="1537" y="10209"/>
                  <a:pt x="1299" y="10126"/>
                  <a:pt x="1108" y="10197"/>
                </a:cubicBezTo>
                <a:cubicBezTo>
                  <a:pt x="1084" y="10245"/>
                  <a:pt x="1072" y="10304"/>
                  <a:pt x="1072" y="10352"/>
                </a:cubicBezTo>
                <a:cubicBezTo>
                  <a:pt x="656" y="10804"/>
                  <a:pt x="1215" y="10828"/>
                  <a:pt x="1334" y="10995"/>
                </a:cubicBezTo>
                <a:cubicBezTo>
                  <a:pt x="1404" y="11083"/>
                  <a:pt x="1468" y="11119"/>
                  <a:pt x="1528" y="11119"/>
                </a:cubicBezTo>
                <a:cubicBezTo>
                  <a:pt x="1653" y="11119"/>
                  <a:pt x="1758" y="10965"/>
                  <a:pt x="1846" y="10828"/>
                </a:cubicBezTo>
                <a:cubicBezTo>
                  <a:pt x="1939" y="10782"/>
                  <a:pt x="2016" y="10757"/>
                  <a:pt x="2075" y="10757"/>
                </a:cubicBezTo>
                <a:cubicBezTo>
                  <a:pt x="2200" y="10757"/>
                  <a:pt x="2251" y="10865"/>
                  <a:pt x="2227" y="11114"/>
                </a:cubicBezTo>
                <a:cubicBezTo>
                  <a:pt x="2192" y="11507"/>
                  <a:pt x="1751" y="11674"/>
                  <a:pt x="1775" y="12090"/>
                </a:cubicBezTo>
                <a:cubicBezTo>
                  <a:pt x="1828" y="12154"/>
                  <a:pt x="1910" y="12199"/>
                  <a:pt x="1995" y="12199"/>
                </a:cubicBezTo>
                <a:cubicBezTo>
                  <a:pt x="2005" y="12199"/>
                  <a:pt x="2015" y="12199"/>
                  <a:pt x="2025" y="12197"/>
                </a:cubicBezTo>
                <a:lnTo>
                  <a:pt x="2025" y="12197"/>
                </a:lnTo>
                <a:cubicBezTo>
                  <a:pt x="2001" y="12209"/>
                  <a:pt x="1989" y="12209"/>
                  <a:pt x="1965" y="12221"/>
                </a:cubicBezTo>
                <a:cubicBezTo>
                  <a:pt x="1953" y="12233"/>
                  <a:pt x="1942" y="12269"/>
                  <a:pt x="1930" y="12293"/>
                </a:cubicBezTo>
                <a:cubicBezTo>
                  <a:pt x="1906" y="12263"/>
                  <a:pt x="1873" y="12248"/>
                  <a:pt x="1840" y="12248"/>
                </a:cubicBezTo>
                <a:cubicBezTo>
                  <a:pt x="1808" y="12248"/>
                  <a:pt x="1775" y="12263"/>
                  <a:pt x="1751" y="12293"/>
                </a:cubicBezTo>
                <a:cubicBezTo>
                  <a:pt x="1656" y="12436"/>
                  <a:pt x="1465" y="12376"/>
                  <a:pt x="1358" y="12483"/>
                </a:cubicBezTo>
                <a:cubicBezTo>
                  <a:pt x="691" y="12828"/>
                  <a:pt x="1001" y="13376"/>
                  <a:pt x="1180" y="13793"/>
                </a:cubicBezTo>
                <a:cubicBezTo>
                  <a:pt x="1311" y="14091"/>
                  <a:pt x="1453" y="14305"/>
                  <a:pt x="1263" y="14603"/>
                </a:cubicBezTo>
                <a:cubicBezTo>
                  <a:pt x="1430" y="14733"/>
                  <a:pt x="1632" y="14817"/>
                  <a:pt x="1834" y="14853"/>
                </a:cubicBezTo>
                <a:cubicBezTo>
                  <a:pt x="1940" y="14942"/>
                  <a:pt x="2046" y="14998"/>
                  <a:pt x="2155" y="14998"/>
                </a:cubicBezTo>
                <a:cubicBezTo>
                  <a:pt x="2206" y="14998"/>
                  <a:pt x="2258" y="14986"/>
                  <a:pt x="2311" y="14960"/>
                </a:cubicBezTo>
                <a:cubicBezTo>
                  <a:pt x="2382" y="14984"/>
                  <a:pt x="2454" y="14995"/>
                  <a:pt x="2525" y="14995"/>
                </a:cubicBezTo>
                <a:cubicBezTo>
                  <a:pt x="2668" y="14984"/>
                  <a:pt x="2799" y="14948"/>
                  <a:pt x="2918" y="14876"/>
                </a:cubicBezTo>
                <a:cubicBezTo>
                  <a:pt x="2930" y="14864"/>
                  <a:pt x="2942" y="14841"/>
                  <a:pt x="2954" y="14829"/>
                </a:cubicBezTo>
                <a:lnTo>
                  <a:pt x="2954" y="14829"/>
                </a:lnTo>
                <a:cubicBezTo>
                  <a:pt x="2942" y="14864"/>
                  <a:pt x="2942" y="14912"/>
                  <a:pt x="2942" y="14948"/>
                </a:cubicBezTo>
                <a:cubicBezTo>
                  <a:pt x="2954" y="15007"/>
                  <a:pt x="2965" y="15067"/>
                  <a:pt x="2977" y="15138"/>
                </a:cubicBezTo>
                <a:cubicBezTo>
                  <a:pt x="2882" y="15281"/>
                  <a:pt x="2704" y="15376"/>
                  <a:pt x="2596" y="15531"/>
                </a:cubicBezTo>
                <a:cubicBezTo>
                  <a:pt x="2739" y="15638"/>
                  <a:pt x="2799" y="15805"/>
                  <a:pt x="2775" y="15972"/>
                </a:cubicBezTo>
                <a:cubicBezTo>
                  <a:pt x="2727" y="15960"/>
                  <a:pt x="2704" y="15924"/>
                  <a:pt x="2680" y="15888"/>
                </a:cubicBezTo>
                <a:cubicBezTo>
                  <a:pt x="2658" y="15886"/>
                  <a:pt x="2636" y="15885"/>
                  <a:pt x="2615" y="15885"/>
                </a:cubicBezTo>
                <a:cubicBezTo>
                  <a:pt x="2425" y="15885"/>
                  <a:pt x="2250" y="15978"/>
                  <a:pt x="2132" y="16138"/>
                </a:cubicBezTo>
                <a:cubicBezTo>
                  <a:pt x="2109" y="16110"/>
                  <a:pt x="2084" y="16095"/>
                  <a:pt x="2058" y="16095"/>
                </a:cubicBezTo>
                <a:cubicBezTo>
                  <a:pt x="2030" y="16095"/>
                  <a:pt x="2002" y="16113"/>
                  <a:pt x="1977" y="16150"/>
                </a:cubicBezTo>
                <a:cubicBezTo>
                  <a:pt x="1739" y="16638"/>
                  <a:pt x="1930" y="16960"/>
                  <a:pt x="2311" y="17222"/>
                </a:cubicBezTo>
                <a:cubicBezTo>
                  <a:pt x="2370" y="17162"/>
                  <a:pt x="2465" y="17139"/>
                  <a:pt x="2501" y="17067"/>
                </a:cubicBezTo>
                <a:cubicBezTo>
                  <a:pt x="2525" y="17079"/>
                  <a:pt x="2549" y="17079"/>
                  <a:pt x="2573" y="17091"/>
                </a:cubicBezTo>
                <a:cubicBezTo>
                  <a:pt x="2549" y="17139"/>
                  <a:pt x="2525" y="17186"/>
                  <a:pt x="2513" y="17234"/>
                </a:cubicBezTo>
                <a:cubicBezTo>
                  <a:pt x="2227" y="17436"/>
                  <a:pt x="2192" y="17639"/>
                  <a:pt x="2477" y="17853"/>
                </a:cubicBezTo>
                <a:cubicBezTo>
                  <a:pt x="2578" y="17849"/>
                  <a:pt x="2686" y="17833"/>
                  <a:pt x="2782" y="17833"/>
                </a:cubicBezTo>
                <a:cubicBezTo>
                  <a:pt x="2982" y="17833"/>
                  <a:pt x="3129" y="17904"/>
                  <a:pt x="3049" y="18305"/>
                </a:cubicBezTo>
                <a:cubicBezTo>
                  <a:pt x="3014" y="18468"/>
                  <a:pt x="3081" y="18641"/>
                  <a:pt x="3227" y="18738"/>
                </a:cubicBezTo>
                <a:lnTo>
                  <a:pt x="3227" y="18738"/>
                </a:lnTo>
                <a:lnTo>
                  <a:pt x="3227" y="18746"/>
                </a:lnTo>
                <a:cubicBezTo>
                  <a:pt x="3228" y="18744"/>
                  <a:pt x="3228" y="18741"/>
                  <a:pt x="3229" y="18739"/>
                </a:cubicBezTo>
                <a:lnTo>
                  <a:pt x="3229" y="18739"/>
                </a:lnTo>
                <a:cubicBezTo>
                  <a:pt x="3232" y="18741"/>
                  <a:pt x="3236" y="18744"/>
                  <a:pt x="3239" y="18746"/>
                </a:cubicBezTo>
                <a:cubicBezTo>
                  <a:pt x="3204" y="18817"/>
                  <a:pt x="3204" y="18889"/>
                  <a:pt x="3216" y="18960"/>
                </a:cubicBezTo>
                <a:cubicBezTo>
                  <a:pt x="3692" y="19353"/>
                  <a:pt x="4263" y="19151"/>
                  <a:pt x="4787" y="19270"/>
                </a:cubicBezTo>
                <a:cubicBezTo>
                  <a:pt x="4891" y="19186"/>
                  <a:pt x="5004" y="19163"/>
                  <a:pt x="5119" y="19163"/>
                </a:cubicBezTo>
                <a:cubicBezTo>
                  <a:pt x="5246" y="19163"/>
                  <a:pt x="5376" y="19190"/>
                  <a:pt x="5502" y="19190"/>
                </a:cubicBezTo>
                <a:cubicBezTo>
                  <a:pt x="5601" y="19190"/>
                  <a:pt x="5697" y="19174"/>
                  <a:pt x="5787" y="19115"/>
                </a:cubicBezTo>
                <a:cubicBezTo>
                  <a:pt x="5985" y="19115"/>
                  <a:pt x="6186" y="19146"/>
                  <a:pt x="6385" y="19146"/>
                </a:cubicBezTo>
                <a:cubicBezTo>
                  <a:pt x="6594" y="19146"/>
                  <a:pt x="6801" y="19112"/>
                  <a:pt x="7002" y="18972"/>
                </a:cubicBezTo>
                <a:cubicBezTo>
                  <a:pt x="7752" y="18996"/>
                  <a:pt x="8514" y="19008"/>
                  <a:pt x="9276" y="19055"/>
                </a:cubicBezTo>
                <a:cubicBezTo>
                  <a:pt x="10728" y="19139"/>
                  <a:pt x="12181" y="19305"/>
                  <a:pt x="13645" y="19305"/>
                </a:cubicBezTo>
                <a:cubicBezTo>
                  <a:pt x="13848" y="19341"/>
                  <a:pt x="14050" y="19365"/>
                  <a:pt x="14241" y="19413"/>
                </a:cubicBezTo>
                <a:cubicBezTo>
                  <a:pt x="15647" y="19556"/>
                  <a:pt x="17059" y="19575"/>
                  <a:pt x="18471" y="19575"/>
                </a:cubicBezTo>
                <a:cubicBezTo>
                  <a:pt x="18997" y="19575"/>
                  <a:pt x="19523" y="19572"/>
                  <a:pt x="20050" y="19572"/>
                </a:cubicBezTo>
                <a:cubicBezTo>
                  <a:pt x="21052" y="19572"/>
                  <a:pt x="22053" y="19582"/>
                  <a:pt x="23051" y="19639"/>
                </a:cubicBezTo>
                <a:cubicBezTo>
                  <a:pt x="23078" y="19644"/>
                  <a:pt x="23105" y="19646"/>
                  <a:pt x="23133" y="19646"/>
                </a:cubicBezTo>
                <a:cubicBezTo>
                  <a:pt x="23239" y="19646"/>
                  <a:pt x="23347" y="19610"/>
                  <a:pt x="23432" y="19544"/>
                </a:cubicBezTo>
                <a:cubicBezTo>
                  <a:pt x="23807" y="19456"/>
                  <a:pt x="24185" y="19441"/>
                  <a:pt x="24565" y="19441"/>
                </a:cubicBezTo>
                <a:cubicBezTo>
                  <a:pt x="24770" y="19441"/>
                  <a:pt x="24976" y="19445"/>
                  <a:pt x="25183" y="19445"/>
                </a:cubicBezTo>
                <a:cubicBezTo>
                  <a:pt x="25322" y="19445"/>
                  <a:pt x="25460" y="19443"/>
                  <a:pt x="25599" y="19436"/>
                </a:cubicBezTo>
                <a:cubicBezTo>
                  <a:pt x="26117" y="19217"/>
                  <a:pt x="26635" y="19119"/>
                  <a:pt x="27162" y="19119"/>
                </a:cubicBezTo>
                <a:cubicBezTo>
                  <a:pt x="27521" y="19119"/>
                  <a:pt x="27884" y="19164"/>
                  <a:pt x="28254" y="19246"/>
                </a:cubicBezTo>
                <a:cubicBezTo>
                  <a:pt x="28488" y="19298"/>
                  <a:pt x="28735" y="19350"/>
                  <a:pt x="28983" y="19350"/>
                </a:cubicBezTo>
                <a:cubicBezTo>
                  <a:pt x="29191" y="19350"/>
                  <a:pt x="29399" y="19313"/>
                  <a:pt x="29600" y="19210"/>
                </a:cubicBezTo>
                <a:cubicBezTo>
                  <a:pt x="29781" y="19109"/>
                  <a:pt x="29965" y="19078"/>
                  <a:pt x="30150" y="19078"/>
                </a:cubicBezTo>
                <a:cubicBezTo>
                  <a:pt x="30444" y="19078"/>
                  <a:pt x="30741" y="19156"/>
                  <a:pt x="31030" y="19156"/>
                </a:cubicBezTo>
                <a:cubicBezTo>
                  <a:pt x="31074" y="19156"/>
                  <a:pt x="31117" y="19155"/>
                  <a:pt x="31159" y="19151"/>
                </a:cubicBezTo>
                <a:cubicBezTo>
                  <a:pt x="32541" y="19008"/>
                  <a:pt x="33910" y="18936"/>
                  <a:pt x="35291" y="18936"/>
                </a:cubicBezTo>
                <a:cubicBezTo>
                  <a:pt x="38137" y="18996"/>
                  <a:pt x="40958" y="19175"/>
                  <a:pt x="43804" y="19234"/>
                </a:cubicBezTo>
                <a:cubicBezTo>
                  <a:pt x="44659" y="19254"/>
                  <a:pt x="45517" y="19262"/>
                  <a:pt x="46375" y="19262"/>
                </a:cubicBezTo>
                <a:cubicBezTo>
                  <a:pt x="47547" y="19262"/>
                  <a:pt x="48719" y="19248"/>
                  <a:pt x="49888" y="19234"/>
                </a:cubicBezTo>
                <a:cubicBezTo>
                  <a:pt x="50019" y="19233"/>
                  <a:pt x="50150" y="19232"/>
                  <a:pt x="50282" y="19232"/>
                </a:cubicBezTo>
                <a:cubicBezTo>
                  <a:pt x="51983" y="19232"/>
                  <a:pt x="53685" y="19327"/>
                  <a:pt x="55386" y="19327"/>
                </a:cubicBezTo>
                <a:cubicBezTo>
                  <a:pt x="56125" y="19327"/>
                  <a:pt x="56864" y="19309"/>
                  <a:pt x="57603" y="19258"/>
                </a:cubicBezTo>
                <a:cubicBezTo>
                  <a:pt x="59194" y="19146"/>
                  <a:pt x="60776" y="18966"/>
                  <a:pt x="62363" y="18966"/>
                </a:cubicBezTo>
                <a:cubicBezTo>
                  <a:pt x="62642" y="18966"/>
                  <a:pt x="62920" y="18972"/>
                  <a:pt x="63199" y="18984"/>
                </a:cubicBezTo>
                <a:cubicBezTo>
                  <a:pt x="64971" y="19073"/>
                  <a:pt x="66727" y="19178"/>
                  <a:pt x="68500" y="19178"/>
                </a:cubicBezTo>
                <a:cubicBezTo>
                  <a:pt x="68872" y="19178"/>
                  <a:pt x="69244" y="19173"/>
                  <a:pt x="69617" y="19163"/>
                </a:cubicBezTo>
                <a:cubicBezTo>
                  <a:pt x="71438" y="19115"/>
                  <a:pt x="98989" y="19079"/>
                  <a:pt x="100823" y="19008"/>
                </a:cubicBezTo>
                <a:lnTo>
                  <a:pt x="103192" y="19067"/>
                </a:lnTo>
                <a:cubicBezTo>
                  <a:pt x="105359" y="19186"/>
                  <a:pt x="107526" y="19258"/>
                  <a:pt x="109693" y="19413"/>
                </a:cubicBezTo>
                <a:cubicBezTo>
                  <a:pt x="110020" y="19439"/>
                  <a:pt x="110346" y="19448"/>
                  <a:pt x="110671" y="19448"/>
                </a:cubicBezTo>
                <a:cubicBezTo>
                  <a:pt x="111488" y="19448"/>
                  <a:pt x="112301" y="19389"/>
                  <a:pt x="113115" y="19389"/>
                </a:cubicBezTo>
                <a:cubicBezTo>
                  <a:pt x="113438" y="19389"/>
                  <a:pt x="113762" y="19398"/>
                  <a:pt x="114087" y="19425"/>
                </a:cubicBezTo>
                <a:cubicBezTo>
                  <a:pt x="115110" y="19520"/>
                  <a:pt x="116136" y="19568"/>
                  <a:pt x="117162" y="19568"/>
                </a:cubicBezTo>
                <a:cubicBezTo>
                  <a:pt x="118309" y="19568"/>
                  <a:pt x="119456" y="19508"/>
                  <a:pt x="120599" y="19389"/>
                </a:cubicBezTo>
                <a:cubicBezTo>
                  <a:pt x="121309" y="19312"/>
                  <a:pt x="122021" y="19299"/>
                  <a:pt x="122734" y="19299"/>
                </a:cubicBezTo>
                <a:cubicBezTo>
                  <a:pt x="123111" y="19299"/>
                  <a:pt x="123488" y="19302"/>
                  <a:pt x="123865" y="19302"/>
                </a:cubicBezTo>
                <a:cubicBezTo>
                  <a:pt x="124651" y="19302"/>
                  <a:pt x="125436" y="19286"/>
                  <a:pt x="126219" y="19186"/>
                </a:cubicBezTo>
                <a:cubicBezTo>
                  <a:pt x="126566" y="19208"/>
                  <a:pt x="126923" y="19259"/>
                  <a:pt x="127281" y="19259"/>
                </a:cubicBezTo>
                <a:cubicBezTo>
                  <a:pt x="127316" y="19259"/>
                  <a:pt x="127351" y="19259"/>
                  <a:pt x="127386" y="19258"/>
                </a:cubicBezTo>
                <a:cubicBezTo>
                  <a:pt x="127408" y="19258"/>
                  <a:pt x="127430" y="19257"/>
                  <a:pt x="127452" y="19257"/>
                </a:cubicBezTo>
                <a:cubicBezTo>
                  <a:pt x="127897" y="19257"/>
                  <a:pt x="128350" y="19321"/>
                  <a:pt x="128799" y="19321"/>
                </a:cubicBezTo>
                <a:cubicBezTo>
                  <a:pt x="129133" y="19321"/>
                  <a:pt x="129465" y="19286"/>
                  <a:pt x="129791" y="19163"/>
                </a:cubicBezTo>
                <a:cubicBezTo>
                  <a:pt x="130184" y="19189"/>
                  <a:pt x="130577" y="19203"/>
                  <a:pt x="130965" y="19203"/>
                </a:cubicBezTo>
                <a:cubicBezTo>
                  <a:pt x="131094" y="19203"/>
                  <a:pt x="131223" y="19201"/>
                  <a:pt x="131351" y="19198"/>
                </a:cubicBezTo>
                <a:cubicBezTo>
                  <a:pt x="131863" y="19198"/>
                  <a:pt x="132041" y="18960"/>
                  <a:pt x="132124" y="18484"/>
                </a:cubicBezTo>
                <a:cubicBezTo>
                  <a:pt x="132208" y="17901"/>
                  <a:pt x="132041" y="17329"/>
                  <a:pt x="132065" y="16746"/>
                </a:cubicBezTo>
                <a:cubicBezTo>
                  <a:pt x="132029" y="16674"/>
                  <a:pt x="131982" y="16591"/>
                  <a:pt x="131934" y="16519"/>
                </a:cubicBezTo>
                <a:cubicBezTo>
                  <a:pt x="131839" y="16352"/>
                  <a:pt x="131736" y="16260"/>
                  <a:pt x="131624" y="16260"/>
                </a:cubicBezTo>
                <a:cubicBezTo>
                  <a:pt x="131552" y="16260"/>
                  <a:pt x="131477" y="16298"/>
                  <a:pt x="131398" y="16377"/>
                </a:cubicBezTo>
                <a:cubicBezTo>
                  <a:pt x="131340" y="16345"/>
                  <a:pt x="131275" y="16330"/>
                  <a:pt x="131210" y="16330"/>
                </a:cubicBezTo>
                <a:cubicBezTo>
                  <a:pt x="131127" y="16330"/>
                  <a:pt x="131043" y="16354"/>
                  <a:pt x="130970" y="16400"/>
                </a:cubicBezTo>
                <a:lnTo>
                  <a:pt x="130993" y="16377"/>
                </a:lnTo>
                <a:cubicBezTo>
                  <a:pt x="131041" y="16091"/>
                  <a:pt x="131053" y="15793"/>
                  <a:pt x="131243" y="15555"/>
                </a:cubicBezTo>
                <a:lnTo>
                  <a:pt x="131755" y="15210"/>
                </a:lnTo>
                <a:lnTo>
                  <a:pt x="131970" y="15210"/>
                </a:lnTo>
                <a:cubicBezTo>
                  <a:pt x="132065" y="14864"/>
                  <a:pt x="132267" y="14519"/>
                  <a:pt x="132053" y="14138"/>
                </a:cubicBezTo>
                <a:cubicBezTo>
                  <a:pt x="132017" y="14102"/>
                  <a:pt x="131970" y="14079"/>
                  <a:pt x="131922" y="14079"/>
                </a:cubicBezTo>
                <a:lnTo>
                  <a:pt x="131922" y="13971"/>
                </a:lnTo>
                <a:cubicBezTo>
                  <a:pt x="131910" y="13960"/>
                  <a:pt x="131898" y="13936"/>
                  <a:pt x="131874" y="13924"/>
                </a:cubicBezTo>
                <a:cubicBezTo>
                  <a:pt x="131910" y="13912"/>
                  <a:pt x="131946" y="13912"/>
                  <a:pt x="131970" y="13888"/>
                </a:cubicBezTo>
                <a:cubicBezTo>
                  <a:pt x="131921" y="13791"/>
                  <a:pt x="131873" y="13753"/>
                  <a:pt x="131826" y="13753"/>
                </a:cubicBezTo>
                <a:cubicBezTo>
                  <a:pt x="131780" y="13753"/>
                  <a:pt x="131737" y="13788"/>
                  <a:pt x="131696" y="13841"/>
                </a:cubicBezTo>
                <a:cubicBezTo>
                  <a:pt x="131624" y="13841"/>
                  <a:pt x="131553" y="13829"/>
                  <a:pt x="131482" y="13805"/>
                </a:cubicBezTo>
                <a:cubicBezTo>
                  <a:pt x="131434" y="13745"/>
                  <a:pt x="131422" y="13686"/>
                  <a:pt x="131422" y="13614"/>
                </a:cubicBezTo>
                <a:cubicBezTo>
                  <a:pt x="131541" y="13007"/>
                  <a:pt x="131839" y="12459"/>
                  <a:pt x="132017" y="11864"/>
                </a:cubicBezTo>
                <a:cubicBezTo>
                  <a:pt x="131994" y="11828"/>
                  <a:pt x="131982" y="11793"/>
                  <a:pt x="131958" y="11757"/>
                </a:cubicBezTo>
                <a:cubicBezTo>
                  <a:pt x="131958" y="11709"/>
                  <a:pt x="131958" y="11674"/>
                  <a:pt x="131970" y="11626"/>
                </a:cubicBezTo>
                <a:cubicBezTo>
                  <a:pt x="131991" y="11630"/>
                  <a:pt x="132013" y="11633"/>
                  <a:pt x="132035" y="11633"/>
                </a:cubicBezTo>
                <a:cubicBezTo>
                  <a:pt x="132073" y="11633"/>
                  <a:pt x="132111" y="11625"/>
                  <a:pt x="132148" y="11602"/>
                </a:cubicBezTo>
                <a:lnTo>
                  <a:pt x="132351" y="11376"/>
                </a:lnTo>
                <a:cubicBezTo>
                  <a:pt x="132375" y="10888"/>
                  <a:pt x="132291" y="10400"/>
                  <a:pt x="132422" y="9911"/>
                </a:cubicBezTo>
                <a:cubicBezTo>
                  <a:pt x="132565" y="9638"/>
                  <a:pt x="132386" y="9459"/>
                  <a:pt x="132255" y="9280"/>
                </a:cubicBezTo>
                <a:cubicBezTo>
                  <a:pt x="132163" y="9268"/>
                  <a:pt x="132073" y="9260"/>
                  <a:pt x="131985" y="9260"/>
                </a:cubicBezTo>
                <a:cubicBezTo>
                  <a:pt x="131668" y="9260"/>
                  <a:pt x="131389" y="9364"/>
                  <a:pt x="131184" y="9709"/>
                </a:cubicBezTo>
                <a:cubicBezTo>
                  <a:pt x="131136" y="9792"/>
                  <a:pt x="130970" y="9792"/>
                  <a:pt x="130851" y="9840"/>
                </a:cubicBezTo>
                <a:lnTo>
                  <a:pt x="131077" y="9340"/>
                </a:lnTo>
                <a:lnTo>
                  <a:pt x="130898" y="9221"/>
                </a:lnTo>
                <a:cubicBezTo>
                  <a:pt x="131493" y="8792"/>
                  <a:pt x="131160" y="8471"/>
                  <a:pt x="130660" y="8245"/>
                </a:cubicBezTo>
                <a:cubicBezTo>
                  <a:pt x="129862" y="7876"/>
                  <a:pt x="129612" y="7304"/>
                  <a:pt x="130005" y="6459"/>
                </a:cubicBezTo>
                <a:cubicBezTo>
                  <a:pt x="130005" y="6411"/>
                  <a:pt x="130005" y="6375"/>
                  <a:pt x="129993" y="6340"/>
                </a:cubicBezTo>
                <a:cubicBezTo>
                  <a:pt x="130374" y="6161"/>
                  <a:pt x="130136" y="5554"/>
                  <a:pt x="130481" y="5339"/>
                </a:cubicBezTo>
                <a:cubicBezTo>
                  <a:pt x="130624" y="4792"/>
                  <a:pt x="130529" y="4316"/>
                  <a:pt x="130089" y="3970"/>
                </a:cubicBezTo>
                <a:cubicBezTo>
                  <a:pt x="129779" y="3732"/>
                  <a:pt x="129648" y="3315"/>
                  <a:pt x="129291" y="3101"/>
                </a:cubicBezTo>
                <a:cubicBezTo>
                  <a:pt x="128993" y="2923"/>
                  <a:pt x="129076" y="2780"/>
                  <a:pt x="129243" y="2672"/>
                </a:cubicBezTo>
                <a:lnTo>
                  <a:pt x="129410" y="2672"/>
                </a:lnTo>
                <a:cubicBezTo>
                  <a:pt x="129493" y="2672"/>
                  <a:pt x="129577" y="2649"/>
                  <a:pt x="129660" y="2613"/>
                </a:cubicBezTo>
                <a:cubicBezTo>
                  <a:pt x="129696" y="2589"/>
                  <a:pt x="129719" y="2542"/>
                  <a:pt x="129755" y="2506"/>
                </a:cubicBezTo>
                <a:cubicBezTo>
                  <a:pt x="129849" y="2464"/>
                  <a:pt x="129944" y="2449"/>
                  <a:pt x="130038" y="2449"/>
                </a:cubicBezTo>
                <a:cubicBezTo>
                  <a:pt x="130184" y="2449"/>
                  <a:pt x="130327" y="2484"/>
                  <a:pt x="130458" y="2506"/>
                </a:cubicBezTo>
                <a:cubicBezTo>
                  <a:pt x="130470" y="2268"/>
                  <a:pt x="130481" y="2053"/>
                  <a:pt x="130493" y="1851"/>
                </a:cubicBezTo>
                <a:lnTo>
                  <a:pt x="130612" y="1851"/>
                </a:lnTo>
                <a:cubicBezTo>
                  <a:pt x="130731" y="1875"/>
                  <a:pt x="130851" y="1910"/>
                  <a:pt x="130970" y="1934"/>
                </a:cubicBezTo>
                <a:cubicBezTo>
                  <a:pt x="131075" y="2153"/>
                  <a:pt x="131237" y="2238"/>
                  <a:pt x="131424" y="2238"/>
                </a:cubicBezTo>
                <a:cubicBezTo>
                  <a:pt x="131532" y="2238"/>
                  <a:pt x="131649" y="2209"/>
                  <a:pt x="131767" y="2161"/>
                </a:cubicBezTo>
                <a:cubicBezTo>
                  <a:pt x="132113" y="2018"/>
                  <a:pt x="131863" y="1672"/>
                  <a:pt x="131898" y="1422"/>
                </a:cubicBezTo>
                <a:cubicBezTo>
                  <a:pt x="131898" y="1279"/>
                  <a:pt x="131898" y="1137"/>
                  <a:pt x="131898" y="1006"/>
                </a:cubicBezTo>
                <a:lnTo>
                  <a:pt x="132517" y="994"/>
                </a:lnTo>
                <a:cubicBezTo>
                  <a:pt x="132367" y="825"/>
                  <a:pt x="132150" y="736"/>
                  <a:pt x="131930" y="736"/>
                </a:cubicBezTo>
                <a:cubicBezTo>
                  <a:pt x="131856" y="736"/>
                  <a:pt x="131781" y="746"/>
                  <a:pt x="131708" y="767"/>
                </a:cubicBezTo>
                <a:cubicBezTo>
                  <a:pt x="131267" y="708"/>
                  <a:pt x="130827" y="541"/>
                  <a:pt x="130374" y="482"/>
                </a:cubicBezTo>
                <a:cubicBezTo>
                  <a:pt x="129350" y="369"/>
                  <a:pt x="128323" y="366"/>
                  <a:pt x="127296" y="366"/>
                </a:cubicBezTo>
                <a:cubicBezTo>
                  <a:pt x="127239" y="366"/>
                  <a:pt x="127182" y="366"/>
                  <a:pt x="127125" y="366"/>
                </a:cubicBezTo>
                <a:cubicBezTo>
                  <a:pt x="126155" y="366"/>
                  <a:pt x="125186" y="363"/>
                  <a:pt x="124219" y="267"/>
                </a:cubicBezTo>
                <a:cubicBezTo>
                  <a:pt x="124123" y="267"/>
                  <a:pt x="124028" y="303"/>
                  <a:pt x="123933" y="339"/>
                </a:cubicBezTo>
                <a:cubicBezTo>
                  <a:pt x="123689" y="330"/>
                  <a:pt x="123438" y="307"/>
                  <a:pt x="123190" y="307"/>
                </a:cubicBezTo>
                <a:cubicBezTo>
                  <a:pt x="123112" y="307"/>
                  <a:pt x="123034" y="309"/>
                  <a:pt x="122957" y="315"/>
                </a:cubicBezTo>
                <a:cubicBezTo>
                  <a:pt x="120485" y="437"/>
                  <a:pt x="118013" y="533"/>
                  <a:pt x="115541" y="533"/>
                </a:cubicBezTo>
                <a:cubicBezTo>
                  <a:pt x="113905" y="533"/>
                  <a:pt x="112269" y="491"/>
                  <a:pt x="110634" y="386"/>
                </a:cubicBezTo>
                <a:cubicBezTo>
                  <a:pt x="110303" y="366"/>
                  <a:pt x="109969" y="327"/>
                  <a:pt x="109635" y="327"/>
                </a:cubicBezTo>
                <a:cubicBezTo>
                  <a:pt x="109380" y="327"/>
                  <a:pt x="109124" y="350"/>
                  <a:pt x="108872" y="422"/>
                </a:cubicBezTo>
                <a:cubicBezTo>
                  <a:pt x="108371" y="295"/>
                  <a:pt x="107859" y="277"/>
                  <a:pt x="107347" y="277"/>
                </a:cubicBezTo>
                <a:cubicBezTo>
                  <a:pt x="107139" y="277"/>
                  <a:pt x="106930" y="280"/>
                  <a:pt x="106722" y="280"/>
                </a:cubicBezTo>
                <a:cubicBezTo>
                  <a:pt x="106529" y="280"/>
                  <a:pt x="106337" y="278"/>
                  <a:pt x="106145" y="267"/>
                </a:cubicBezTo>
                <a:cubicBezTo>
                  <a:pt x="104102" y="159"/>
                  <a:pt x="89336" y="114"/>
                  <a:pt x="79741" y="114"/>
                </a:cubicBezTo>
                <a:cubicBezTo>
                  <a:pt x="75693" y="114"/>
                  <a:pt x="72566" y="122"/>
                  <a:pt x="71700" y="136"/>
                </a:cubicBezTo>
                <a:cubicBezTo>
                  <a:pt x="71545" y="160"/>
                  <a:pt x="71379" y="208"/>
                  <a:pt x="71236" y="267"/>
                </a:cubicBezTo>
                <a:cubicBezTo>
                  <a:pt x="71141" y="271"/>
                  <a:pt x="71047" y="272"/>
                  <a:pt x="70952" y="272"/>
                </a:cubicBezTo>
                <a:cubicBezTo>
                  <a:pt x="70464" y="272"/>
                  <a:pt x="69974" y="234"/>
                  <a:pt x="69484" y="234"/>
                </a:cubicBezTo>
                <a:cubicBezTo>
                  <a:pt x="69087" y="234"/>
                  <a:pt x="68690" y="259"/>
                  <a:pt x="68295" y="351"/>
                </a:cubicBezTo>
                <a:lnTo>
                  <a:pt x="67890" y="351"/>
                </a:lnTo>
                <a:cubicBezTo>
                  <a:pt x="67726" y="296"/>
                  <a:pt x="67552" y="267"/>
                  <a:pt x="67377" y="267"/>
                </a:cubicBezTo>
                <a:cubicBezTo>
                  <a:pt x="67286" y="267"/>
                  <a:pt x="67194" y="275"/>
                  <a:pt x="67104" y="291"/>
                </a:cubicBezTo>
                <a:cubicBezTo>
                  <a:pt x="65711" y="232"/>
                  <a:pt x="64318" y="125"/>
                  <a:pt x="62913" y="101"/>
                </a:cubicBezTo>
                <a:cubicBezTo>
                  <a:pt x="62381" y="86"/>
                  <a:pt x="61848" y="9"/>
                  <a:pt x="61315" y="9"/>
                </a:cubicBezTo>
                <a:cubicBezTo>
                  <a:pt x="60979" y="9"/>
                  <a:pt x="60642" y="40"/>
                  <a:pt x="60306" y="136"/>
                </a:cubicBezTo>
                <a:cubicBezTo>
                  <a:pt x="60118" y="128"/>
                  <a:pt x="59932" y="120"/>
                  <a:pt x="59748" y="120"/>
                </a:cubicBezTo>
                <a:cubicBezTo>
                  <a:pt x="59196" y="120"/>
                  <a:pt x="58660" y="187"/>
                  <a:pt x="58151" y="482"/>
                </a:cubicBezTo>
                <a:cubicBezTo>
                  <a:pt x="57992" y="279"/>
                  <a:pt x="57810" y="218"/>
                  <a:pt x="57618" y="218"/>
                </a:cubicBezTo>
                <a:cubicBezTo>
                  <a:pt x="57450" y="218"/>
                  <a:pt x="57275" y="264"/>
                  <a:pt x="57103" y="303"/>
                </a:cubicBezTo>
                <a:cubicBezTo>
                  <a:pt x="56886" y="355"/>
                  <a:pt x="56722" y="569"/>
                  <a:pt x="56495" y="569"/>
                </a:cubicBezTo>
                <a:cubicBezTo>
                  <a:pt x="56461" y="569"/>
                  <a:pt x="56426" y="564"/>
                  <a:pt x="56389" y="553"/>
                </a:cubicBezTo>
                <a:cubicBezTo>
                  <a:pt x="56365" y="422"/>
                  <a:pt x="56246" y="315"/>
                  <a:pt x="56115" y="303"/>
                </a:cubicBezTo>
                <a:cubicBezTo>
                  <a:pt x="55922" y="305"/>
                  <a:pt x="55728" y="305"/>
                  <a:pt x="55535" y="305"/>
                </a:cubicBezTo>
                <a:cubicBezTo>
                  <a:pt x="55165" y="305"/>
                  <a:pt x="54795" y="303"/>
                  <a:pt x="54425" y="303"/>
                </a:cubicBezTo>
                <a:cubicBezTo>
                  <a:pt x="53554" y="303"/>
                  <a:pt x="52685" y="314"/>
                  <a:pt x="51817" y="386"/>
                </a:cubicBezTo>
                <a:lnTo>
                  <a:pt x="51614" y="375"/>
                </a:lnTo>
                <a:cubicBezTo>
                  <a:pt x="51064" y="279"/>
                  <a:pt x="50511" y="250"/>
                  <a:pt x="49958" y="250"/>
                </a:cubicBezTo>
                <a:cubicBezTo>
                  <a:pt x="49197" y="250"/>
                  <a:pt x="48437" y="306"/>
                  <a:pt x="47685" y="327"/>
                </a:cubicBezTo>
                <a:cubicBezTo>
                  <a:pt x="47129" y="342"/>
                  <a:pt x="46571" y="349"/>
                  <a:pt x="46014" y="349"/>
                </a:cubicBezTo>
                <a:cubicBezTo>
                  <a:pt x="44340" y="349"/>
                  <a:pt x="42664" y="282"/>
                  <a:pt x="40994" y="148"/>
                </a:cubicBezTo>
                <a:cubicBezTo>
                  <a:pt x="39663" y="39"/>
                  <a:pt x="38334" y="1"/>
                  <a:pt x="37005" y="1"/>
                </a:cubicBezTo>
                <a:close/>
              </a:path>
            </a:pathLst>
          </a:custGeom>
          <a:solidFill>
            <a:srgbClr val="6A553D"/>
          </a:solidFill>
          <a:ln>
            <a:noFill/>
          </a:ln>
          <a:effectLst>
            <a:outerShdw dist="28575" dir="396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82" name="Google Shape;982;p50"/>
          <p:cNvSpPr txBox="1">
            <a:spLocks noGrp="1"/>
          </p:cNvSpPr>
          <p:nvPr>
            <p:ph type="title" idx="2"/>
          </p:nvPr>
        </p:nvSpPr>
        <p:spPr>
          <a:xfrm>
            <a:off x="3785150" y="909638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983" name="Google Shape;983;p50"/>
          <p:cNvSpPr txBox="1">
            <a:spLocks noGrp="1"/>
          </p:cNvSpPr>
          <p:nvPr>
            <p:ph type="title"/>
          </p:nvPr>
        </p:nvSpPr>
        <p:spPr>
          <a:xfrm>
            <a:off x="959600" y="1809375"/>
            <a:ext cx="72249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تجزیه و تحلیل بازار و رقابت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84" name="Google Shape;984;p50"/>
          <p:cNvSpPr txBox="1">
            <a:spLocks noGrp="1"/>
          </p:cNvSpPr>
          <p:nvPr>
            <p:ph type="subTitle" idx="1"/>
          </p:nvPr>
        </p:nvSpPr>
        <p:spPr>
          <a:xfrm>
            <a:off x="2137850" y="3924575"/>
            <a:ext cx="4868400" cy="2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5DE6801-5839-05AA-B66E-2DBBD31B708B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7583F1B-5D0A-C5F9-0CEF-8128CB7E5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0FE001E-891F-DF50-5FCE-0643EA40F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5869B91-5D8D-87E3-320E-E39FD9ACC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9911F1E-64B0-9B66-1942-2BA92EE6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833FE93-EFB5-DE59-DD65-313DED3D4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64855DC-CA3A-47FC-BE09-51FD4979C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0049AE1-1E2B-D1BA-105B-9FB95C42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5DB5B83-B94A-1447-C639-8002557F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198524A-2F16-69E6-163C-C052E0D9DD15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FD675B7-ED6E-3AC9-1BDF-58DC2A8519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F846DB7-D264-CD4F-5D4A-3DBAA1559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7742788-AA68-B54B-1CAE-AB0831022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09737D8A-E0CF-7813-E5A4-3F8BCF5BE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C58DAD7-4E6B-2EAD-4FD7-D2CC3341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0603953-2971-5A36-2B18-44E5D803D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F82565B-6936-BD27-BB17-B6A94EEF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DCED5E16-04E8-09A2-E3A3-E53226103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1"/>
          <p:cNvSpPr txBox="1">
            <a:spLocks noGrp="1"/>
          </p:cNvSpPr>
          <p:nvPr>
            <p:ph type="title"/>
          </p:nvPr>
        </p:nvSpPr>
        <p:spPr>
          <a:xfrm>
            <a:off x="904243" y="1648871"/>
            <a:ext cx="50160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این نقشه راه ما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92" name="Google Shape;992;p51"/>
          <p:cNvSpPr txBox="1">
            <a:spLocks noGrp="1"/>
          </p:cNvSpPr>
          <p:nvPr>
            <p:ph type="body" idx="1"/>
          </p:nvPr>
        </p:nvSpPr>
        <p:spPr>
          <a:xfrm>
            <a:off x="904243" y="2290571"/>
            <a:ext cx="5016000" cy="22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آیا می دانید چه چیزی به شما کمک می کند تا نظر خود را روشن کنید؟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لیست هایی مانند این: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آنها ساده هستند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شما می توانید ایده های خود را به وضوح سازماندهی کنید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خرید شیر را هرگز فراموش نخواهید کرد!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و مهم‌ترین چیز: مخاطب از ارائه شما غافل نخواهد شد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0A206B3-D26A-229E-8876-A8F959D13AF9}"/>
              </a:ext>
            </a:extLst>
          </p:cNvPr>
          <p:cNvGrpSpPr/>
          <p:nvPr/>
        </p:nvGrpSpPr>
        <p:grpSpPr>
          <a:xfrm flipH="1">
            <a:off x="-11715" y="11112"/>
            <a:ext cx="2578018" cy="1949451"/>
            <a:chOff x="23813" y="11112"/>
            <a:chExt cx="2443163" cy="194945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CDDD964-0551-2F63-E945-58FCAA494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8" y="11112"/>
              <a:ext cx="1728788" cy="874713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51C959A-D4C2-4312-6688-4B580937D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1389063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32996C8-E9AA-111D-530B-5A66096C5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8" y="247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D8B9FCC-EAE0-7CB3-EFAC-CEEB49991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3" y="2444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261B2F1-9D93-83DE-4A6A-172D91A5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85725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EADE015-8D99-D1BE-3F9E-7CADB62C9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609600"/>
              <a:ext cx="406400" cy="1350963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1E0EDB-F538-9B63-46EB-E8415EA90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113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123E868-E610-4BE7-7289-D4069C13D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136525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3567549-2104-AD15-797F-847B6710CF2E}"/>
              </a:ext>
            </a:extLst>
          </p:cNvPr>
          <p:cNvGrpSpPr/>
          <p:nvPr/>
        </p:nvGrpSpPr>
        <p:grpSpPr>
          <a:xfrm>
            <a:off x="6700838" y="28576"/>
            <a:ext cx="2436813" cy="1944688"/>
            <a:chOff x="6700838" y="28576"/>
            <a:chExt cx="2436813" cy="194468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BDCA66B-5D9A-A65E-4D4D-D1F883C85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6" y="28576"/>
              <a:ext cx="1724025" cy="871538"/>
            </a:xfrm>
            <a:custGeom>
              <a:avLst/>
              <a:gdLst>
                <a:gd name="T0" fmla="*/ 621 w 673"/>
                <a:gd name="T1" fmla="*/ 209 h 340"/>
                <a:gd name="T2" fmla="*/ 641 w 673"/>
                <a:gd name="T3" fmla="*/ 143 h 340"/>
                <a:gd name="T4" fmla="*/ 623 w 673"/>
                <a:gd name="T5" fmla="*/ 40 h 340"/>
                <a:gd name="T6" fmla="*/ 604 w 673"/>
                <a:gd name="T7" fmla="*/ 170 h 340"/>
                <a:gd name="T8" fmla="*/ 607 w 673"/>
                <a:gd name="T9" fmla="*/ 196 h 340"/>
                <a:gd name="T10" fmla="*/ 555 w 673"/>
                <a:gd name="T11" fmla="*/ 140 h 340"/>
                <a:gd name="T12" fmla="*/ 415 w 673"/>
                <a:gd name="T13" fmla="*/ 53 h 340"/>
                <a:gd name="T14" fmla="*/ 427 w 673"/>
                <a:gd name="T15" fmla="*/ 116 h 340"/>
                <a:gd name="T16" fmla="*/ 368 w 673"/>
                <a:gd name="T17" fmla="*/ 104 h 340"/>
                <a:gd name="T18" fmla="*/ 288 w 673"/>
                <a:gd name="T19" fmla="*/ 132 h 340"/>
                <a:gd name="T20" fmla="*/ 223 w 673"/>
                <a:gd name="T21" fmla="*/ 82 h 340"/>
                <a:gd name="T22" fmla="*/ 136 w 673"/>
                <a:gd name="T23" fmla="*/ 62 h 340"/>
                <a:gd name="T24" fmla="*/ 159 w 673"/>
                <a:gd name="T25" fmla="*/ 115 h 340"/>
                <a:gd name="T26" fmla="*/ 224 w 673"/>
                <a:gd name="T27" fmla="*/ 132 h 340"/>
                <a:gd name="T28" fmla="*/ 240 w 673"/>
                <a:gd name="T29" fmla="*/ 156 h 340"/>
                <a:gd name="T30" fmla="*/ 110 w 673"/>
                <a:gd name="T31" fmla="*/ 146 h 340"/>
                <a:gd name="T32" fmla="*/ 0 w 673"/>
                <a:gd name="T33" fmla="*/ 92 h 340"/>
                <a:gd name="T34" fmla="*/ 53 w 673"/>
                <a:gd name="T35" fmla="*/ 215 h 340"/>
                <a:gd name="T36" fmla="*/ 90 w 673"/>
                <a:gd name="T37" fmla="*/ 220 h 340"/>
                <a:gd name="T38" fmla="*/ 152 w 673"/>
                <a:gd name="T39" fmla="*/ 190 h 340"/>
                <a:gd name="T40" fmla="*/ 199 w 673"/>
                <a:gd name="T41" fmla="*/ 183 h 340"/>
                <a:gd name="T42" fmla="*/ 327 w 673"/>
                <a:gd name="T43" fmla="*/ 132 h 340"/>
                <a:gd name="T44" fmla="*/ 343 w 673"/>
                <a:gd name="T45" fmla="*/ 128 h 340"/>
                <a:gd name="T46" fmla="*/ 366 w 673"/>
                <a:gd name="T47" fmla="*/ 125 h 340"/>
                <a:gd name="T48" fmla="*/ 379 w 673"/>
                <a:gd name="T49" fmla="*/ 127 h 340"/>
                <a:gd name="T50" fmla="*/ 455 w 673"/>
                <a:gd name="T51" fmla="*/ 169 h 340"/>
                <a:gd name="T52" fmla="*/ 483 w 673"/>
                <a:gd name="T53" fmla="*/ 186 h 340"/>
                <a:gd name="T54" fmla="*/ 487 w 673"/>
                <a:gd name="T55" fmla="*/ 200 h 340"/>
                <a:gd name="T56" fmla="*/ 547 w 673"/>
                <a:gd name="T57" fmla="*/ 211 h 340"/>
                <a:gd name="T58" fmla="*/ 551 w 673"/>
                <a:gd name="T59" fmla="*/ 206 h 340"/>
                <a:gd name="T60" fmla="*/ 551 w 673"/>
                <a:gd name="T61" fmla="*/ 206 h 340"/>
                <a:gd name="T62" fmla="*/ 547 w 673"/>
                <a:gd name="T63" fmla="*/ 211 h 340"/>
                <a:gd name="T64" fmla="*/ 547 w 673"/>
                <a:gd name="T65" fmla="*/ 212 h 340"/>
                <a:gd name="T66" fmla="*/ 547 w 673"/>
                <a:gd name="T67" fmla="*/ 212 h 340"/>
                <a:gd name="T68" fmla="*/ 523 w 673"/>
                <a:gd name="T69" fmla="*/ 239 h 340"/>
                <a:gd name="T70" fmla="*/ 498 w 673"/>
                <a:gd name="T71" fmla="*/ 323 h 340"/>
                <a:gd name="T72" fmla="*/ 589 w 673"/>
                <a:gd name="T73" fmla="*/ 259 h 340"/>
                <a:gd name="T74" fmla="*/ 483 w 673"/>
                <a:gd name="T75" fmla="*/ 168 h 340"/>
                <a:gd name="T76" fmla="*/ 482 w 673"/>
                <a:gd name="T77" fmla="*/ 180 h 340"/>
                <a:gd name="T78" fmla="*/ 482 w 673"/>
                <a:gd name="T79" fmla="*/ 180 h 340"/>
                <a:gd name="T80" fmla="*/ 550 w 673"/>
                <a:gd name="T81" fmla="*/ 198 h 340"/>
                <a:gd name="T82" fmla="*/ 553 w 673"/>
                <a:gd name="T83" fmla="*/ 200 h 340"/>
                <a:gd name="T84" fmla="*/ 553 w 673"/>
                <a:gd name="T85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3" h="340">
                  <a:moveTo>
                    <a:pt x="589" y="259"/>
                  </a:moveTo>
                  <a:cubicBezTo>
                    <a:pt x="589" y="236"/>
                    <a:pt x="591" y="213"/>
                    <a:pt x="621" y="209"/>
                  </a:cubicBezTo>
                  <a:cubicBezTo>
                    <a:pt x="630" y="208"/>
                    <a:pt x="630" y="200"/>
                    <a:pt x="627" y="195"/>
                  </a:cubicBezTo>
                  <a:cubicBezTo>
                    <a:pt x="614" y="173"/>
                    <a:pt x="627" y="159"/>
                    <a:pt x="641" y="143"/>
                  </a:cubicBezTo>
                  <a:cubicBezTo>
                    <a:pt x="673" y="109"/>
                    <a:pt x="672" y="67"/>
                    <a:pt x="642" y="40"/>
                  </a:cubicBezTo>
                  <a:cubicBezTo>
                    <a:pt x="634" y="33"/>
                    <a:pt x="629" y="31"/>
                    <a:pt x="623" y="40"/>
                  </a:cubicBezTo>
                  <a:cubicBezTo>
                    <a:pt x="610" y="60"/>
                    <a:pt x="597" y="80"/>
                    <a:pt x="584" y="100"/>
                  </a:cubicBezTo>
                  <a:cubicBezTo>
                    <a:pt x="573" y="132"/>
                    <a:pt x="579" y="152"/>
                    <a:pt x="604" y="170"/>
                  </a:cubicBezTo>
                  <a:cubicBezTo>
                    <a:pt x="607" y="175"/>
                    <a:pt x="614" y="177"/>
                    <a:pt x="615" y="184"/>
                  </a:cubicBezTo>
                  <a:cubicBezTo>
                    <a:pt x="616" y="190"/>
                    <a:pt x="617" y="195"/>
                    <a:pt x="607" y="196"/>
                  </a:cubicBezTo>
                  <a:cubicBezTo>
                    <a:pt x="574" y="201"/>
                    <a:pt x="564" y="194"/>
                    <a:pt x="558" y="161"/>
                  </a:cubicBezTo>
                  <a:cubicBezTo>
                    <a:pt x="557" y="154"/>
                    <a:pt x="556" y="147"/>
                    <a:pt x="555" y="140"/>
                  </a:cubicBezTo>
                  <a:cubicBezTo>
                    <a:pt x="545" y="66"/>
                    <a:pt x="495" y="27"/>
                    <a:pt x="423" y="37"/>
                  </a:cubicBezTo>
                  <a:cubicBezTo>
                    <a:pt x="411" y="38"/>
                    <a:pt x="407" y="42"/>
                    <a:pt x="415" y="53"/>
                  </a:cubicBezTo>
                  <a:cubicBezTo>
                    <a:pt x="424" y="65"/>
                    <a:pt x="426" y="80"/>
                    <a:pt x="429" y="94"/>
                  </a:cubicBezTo>
                  <a:cubicBezTo>
                    <a:pt x="430" y="102"/>
                    <a:pt x="436" y="110"/>
                    <a:pt x="427" y="116"/>
                  </a:cubicBezTo>
                  <a:cubicBezTo>
                    <a:pt x="422" y="119"/>
                    <a:pt x="415" y="114"/>
                    <a:pt x="408" y="112"/>
                  </a:cubicBezTo>
                  <a:cubicBezTo>
                    <a:pt x="395" y="109"/>
                    <a:pt x="383" y="98"/>
                    <a:pt x="368" y="104"/>
                  </a:cubicBezTo>
                  <a:cubicBezTo>
                    <a:pt x="342" y="115"/>
                    <a:pt x="311" y="114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72" y="140"/>
                    <a:pt x="257" y="137"/>
                    <a:pt x="243" y="128"/>
                  </a:cubicBezTo>
                  <a:cubicBezTo>
                    <a:pt x="226" y="118"/>
                    <a:pt x="224" y="99"/>
                    <a:pt x="223" y="82"/>
                  </a:cubicBezTo>
                  <a:cubicBezTo>
                    <a:pt x="218" y="23"/>
                    <a:pt x="155" y="0"/>
                    <a:pt x="121" y="18"/>
                  </a:cubicBezTo>
                  <a:cubicBezTo>
                    <a:pt x="129" y="31"/>
                    <a:pt x="132" y="47"/>
                    <a:pt x="136" y="62"/>
                  </a:cubicBezTo>
                  <a:cubicBezTo>
                    <a:pt x="142" y="79"/>
                    <a:pt x="140" y="100"/>
                    <a:pt x="160" y="110"/>
                  </a:cubicBezTo>
                  <a:cubicBezTo>
                    <a:pt x="159" y="112"/>
                    <a:pt x="159" y="113"/>
                    <a:pt x="159" y="115"/>
                  </a:cubicBezTo>
                  <a:cubicBezTo>
                    <a:pt x="157" y="116"/>
                    <a:pt x="154" y="117"/>
                    <a:pt x="157" y="119"/>
                  </a:cubicBezTo>
                  <a:cubicBezTo>
                    <a:pt x="178" y="132"/>
                    <a:pt x="199" y="143"/>
                    <a:pt x="224" y="132"/>
                  </a:cubicBezTo>
                  <a:cubicBezTo>
                    <a:pt x="230" y="131"/>
                    <a:pt x="237" y="135"/>
                    <a:pt x="243" y="130"/>
                  </a:cubicBezTo>
                  <a:cubicBezTo>
                    <a:pt x="250" y="140"/>
                    <a:pt x="246" y="148"/>
                    <a:pt x="240" y="156"/>
                  </a:cubicBezTo>
                  <a:cubicBezTo>
                    <a:pt x="232" y="153"/>
                    <a:pt x="226" y="155"/>
                    <a:pt x="219" y="159"/>
                  </a:cubicBezTo>
                  <a:cubicBezTo>
                    <a:pt x="181" y="168"/>
                    <a:pt x="145" y="161"/>
                    <a:pt x="110" y="146"/>
                  </a:cubicBezTo>
                  <a:cubicBezTo>
                    <a:pt x="81" y="133"/>
                    <a:pt x="54" y="115"/>
                    <a:pt x="27" y="99"/>
                  </a:cubicBezTo>
                  <a:cubicBezTo>
                    <a:pt x="18" y="94"/>
                    <a:pt x="10" y="90"/>
                    <a:pt x="0" y="92"/>
                  </a:cubicBezTo>
                  <a:cubicBezTo>
                    <a:pt x="46" y="130"/>
                    <a:pt x="100" y="155"/>
                    <a:pt x="156" y="180"/>
                  </a:cubicBezTo>
                  <a:cubicBezTo>
                    <a:pt x="113" y="169"/>
                    <a:pt x="86" y="197"/>
                    <a:pt x="53" y="215"/>
                  </a:cubicBezTo>
                  <a:cubicBezTo>
                    <a:pt x="72" y="213"/>
                    <a:pt x="55" y="229"/>
                    <a:pt x="66" y="235"/>
                  </a:cubicBezTo>
                  <a:cubicBezTo>
                    <a:pt x="66" y="218"/>
                    <a:pt x="77" y="217"/>
                    <a:pt x="90" y="220"/>
                  </a:cubicBezTo>
                  <a:cubicBezTo>
                    <a:pt x="78" y="205"/>
                    <a:pt x="80" y="200"/>
                    <a:pt x="96" y="195"/>
                  </a:cubicBezTo>
                  <a:cubicBezTo>
                    <a:pt x="115" y="190"/>
                    <a:pt x="133" y="190"/>
                    <a:pt x="152" y="190"/>
                  </a:cubicBezTo>
                  <a:cubicBezTo>
                    <a:pt x="167" y="191"/>
                    <a:pt x="182" y="191"/>
                    <a:pt x="197" y="185"/>
                  </a:cubicBezTo>
                  <a:cubicBezTo>
                    <a:pt x="198" y="185"/>
                    <a:pt x="199" y="184"/>
                    <a:pt x="199" y="183"/>
                  </a:cubicBezTo>
                  <a:cubicBezTo>
                    <a:pt x="213" y="181"/>
                    <a:pt x="225" y="176"/>
                    <a:pt x="235" y="167"/>
                  </a:cubicBezTo>
                  <a:cubicBezTo>
                    <a:pt x="267" y="158"/>
                    <a:pt x="297" y="144"/>
                    <a:pt x="327" y="132"/>
                  </a:cubicBezTo>
                  <a:cubicBezTo>
                    <a:pt x="327" y="132"/>
                    <a:pt x="328" y="132"/>
                    <a:pt x="328" y="132"/>
                  </a:cubicBezTo>
                  <a:cubicBezTo>
                    <a:pt x="333" y="132"/>
                    <a:pt x="339" y="132"/>
                    <a:pt x="343" y="128"/>
                  </a:cubicBezTo>
                  <a:cubicBezTo>
                    <a:pt x="350" y="129"/>
                    <a:pt x="356" y="129"/>
                    <a:pt x="361" y="125"/>
                  </a:cubicBezTo>
                  <a:cubicBezTo>
                    <a:pt x="363" y="125"/>
                    <a:pt x="364" y="125"/>
                    <a:pt x="366" y="125"/>
                  </a:cubicBezTo>
                  <a:cubicBezTo>
                    <a:pt x="368" y="125"/>
                    <a:pt x="369" y="126"/>
                    <a:pt x="371" y="126"/>
                  </a:cubicBezTo>
                  <a:cubicBezTo>
                    <a:pt x="374" y="126"/>
                    <a:pt x="377" y="127"/>
                    <a:pt x="379" y="127"/>
                  </a:cubicBezTo>
                  <a:cubicBezTo>
                    <a:pt x="389" y="129"/>
                    <a:pt x="398" y="130"/>
                    <a:pt x="407" y="132"/>
                  </a:cubicBezTo>
                  <a:cubicBezTo>
                    <a:pt x="429" y="137"/>
                    <a:pt x="446" y="146"/>
                    <a:pt x="455" y="169"/>
                  </a:cubicBezTo>
                  <a:cubicBezTo>
                    <a:pt x="461" y="183"/>
                    <a:pt x="472" y="194"/>
                    <a:pt x="487" y="200"/>
                  </a:cubicBezTo>
                  <a:cubicBezTo>
                    <a:pt x="486" y="195"/>
                    <a:pt x="485" y="191"/>
                    <a:pt x="483" y="186"/>
                  </a:cubicBezTo>
                  <a:cubicBezTo>
                    <a:pt x="485" y="191"/>
                    <a:pt x="486" y="195"/>
                    <a:pt x="487" y="200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7" y="202"/>
                    <a:pt x="488" y="203"/>
                    <a:pt x="491" y="203"/>
                  </a:cubicBezTo>
                  <a:cubicBezTo>
                    <a:pt x="509" y="209"/>
                    <a:pt x="528" y="210"/>
                    <a:pt x="547" y="211"/>
                  </a:cubicBezTo>
                  <a:cubicBezTo>
                    <a:pt x="549" y="209"/>
                    <a:pt x="550" y="207"/>
                    <a:pt x="551" y="206"/>
                  </a:cubicBezTo>
                  <a:cubicBezTo>
                    <a:pt x="551" y="206"/>
                    <a:pt x="551" y="206"/>
                    <a:pt x="551" y="206"/>
                  </a:cubicBezTo>
                  <a:cubicBezTo>
                    <a:pt x="556" y="206"/>
                    <a:pt x="562" y="207"/>
                    <a:pt x="567" y="208"/>
                  </a:cubicBezTo>
                  <a:cubicBezTo>
                    <a:pt x="562" y="207"/>
                    <a:pt x="556" y="206"/>
                    <a:pt x="551" y="206"/>
                  </a:cubicBezTo>
                  <a:cubicBezTo>
                    <a:pt x="550" y="207"/>
                    <a:pt x="549" y="209"/>
                    <a:pt x="547" y="211"/>
                  </a:cubicBezTo>
                  <a:cubicBezTo>
                    <a:pt x="547" y="211"/>
                    <a:pt x="547" y="211"/>
                    <a:pt x="547" y="211"/>
                  </a:cubicBezTo>
                  <a:cubicBezTo>
                    <a:pt x="547" y="211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7" y="212"/>
                    <a:pt x="547" y="212"/>
                    <a:pt x="547" y="212"/>
                  </a:cubicBezTo>
                  <a:cubicBezTo>
                    <a:pt x="545" y="221"/>
                    <a:pt x="533" y="221"/>
                    <a:pt x="531" y="231"/>
                  </a:cubicBezTo>
                  <a:cubicBezTo>
                    <a:pt x="528" y="234"/>
                    <a:pt x="526" y="237"/>
                    <a:pt x="523" y="239"/>
                  </a:cubicBezTo>
                  <a:cubicBezTo>
                    <a:pt x="512" y="250"/>
                    <a:pt x="508" y="264"/>
                    <a:pt x="507" y="279"/>
                  </a:cubicBezTo>
                  <a:cubicBezTo>
                    <a:pt x="505" y="294"/>
                    <a:pt x="505" y="310"/>
                    <a:pt x="498" y="323"/>
                  </a:cubicBezTo>
                  <a:cubicBezTo>
                    <a:pt x="491" y="336"/>
                    <a:pt x="497" y="336"/>
                    <a:pt x="506" y="337"/>
                  </a:cubicBezTo>
                  <a:cubicBezTo>
                    <a:pt x="552" y="340"/>
                    <a:pt x="589" y="304"/>
                    <a:pt x="589" y="259"/>
                  </a:cubicBezTo>
                  <a:close/>
                  <a:moveTo>
                    <a:pt x="483" y="168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lose/>
                  <a:moveTo>
                    <a:pt x="482" y="180"/>
                  </a:moveTo>
                  <a:cubicBezTo>
                    <a:pt x="482" y="182"/>
                    <a:pt x="482" y="184"/>
                    <a:pt x="483" y="185"/>
                  </a:cubicBezTo>
                  <a:cubicBezTo>
                    <a:pt x="482" y="184"/>
                    <a:pt x="482" y="182"/>
                    <a:pt x="482" y="180"/>
                  </a:cubicBezTo>
                  <a:close/>
                  <a:moveTo>
                    <a:pt x="552" y="199"/>
                  </a:moveTo>
                  <a:cubicBezTo>
                    <a:pt x="552" y="199"/>
                    <a:pt x="551" y="198"/>
                    <a:pt x="550" y="198"/>
                  </a:cubicBezTo>
                  <a:cubicBezTo>
                    <a:pt x="551" y="198"/>
                    <a:pt x="552" y="199"/>
                    <a:pt x="552" y="199"/>
                  </a:cubicBezTo>
                  <a:close/>
                  <a:moveTo>
                    <a:pt x="553" y="200"/>
                  </a:moveTo>
                  <a:cubicBezTo>
                    <a:pt x="553" y="200"/>
                    <a:pt x="553" y="200"/>
                    <a:pt x="553" y="201"/>
                  </a:cubicBezTo>
                  <a:cubicBezTo>
                    <a:pt x="553" y="200"/>
                    <a:pt x="553" y="200"/>
                    <a:pt x="553" y="20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806738C-3D65-A1B9-06E2-2F3E55090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1" y="1403351"/>
              <a:ext cx="241300" cy="282575"/>
            </a:xfrm>
            <a:custGeom>
              <a:avLst/>
              <a:gdLst>
                <a:gd name="T0" fmla="*/ 27 w 94"/>
                <a:gd name="T1" fmla="*/ 2 h 110"/>
                <a:gd name="T2" fmla="*/ 9 w 94"/>
                <a:gd name="T3" fmla="*/ 12 h 110"/>
                <a:gd name="T4" fmla="*/ 25 w 94"/>
                <a:gd name="T5" fmla="*/ 75 h 110"/>
                <a:gd name="T6" fmla="*/ 69 w 94"/>
                <a:gd name="T7" fmla="*/ 110 h 110"/>
                <a:gd name="T8" fmla="*/ 82 w 94"/>
                <a:gd name="T9" fmla="*/ 90 h 110"/>
                <a:gd name="T10" fmla="*/ 27 w 94"/>
                <a:gd name="T1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0">
                  <a:moveTo>
                    <a:pt x="27" y="2"/>
                  </a:moveTo>
                  <a:cubicBezTo>
                    <a:pt x="18" y="0"/>
                    <a:pt x="12" y="3"/>
                    <a:pt x="9" y="12"/>
                  </a:cubicBezTo>
                  <a:cubicBezTo>
                    <a:pt x="0" y="35"/>
                    <a:pt x="5" y="57"/>
                    <a:pt x="25" y="75"/>
                  </a:cubicBezTo>
                  <a:cubicBezTo>
                    <a:pt x="39" y="87"/>
                    <a:pt x="56" y="96"/>
                    <a:pt x="69" y="110"/>
                  </a:cubicBezTo>
                  <a:cubicBezTo>
                    <a:pt x="76" y="104"/>
                    <a:pt x="80" y="98"/>
                    <a:pt x="82" y="90"/>
                  </a:cubicBezTo>
                  <a:cubicBezTo>
                    <a:pt x="94" y="50"/>
                    <a:pt x="68" y="8"/>
                    <a:pt x="27" y="2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F158874-26AF-EF93-0A05-77EC4F0B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276" y="265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4A9DA2F-062F-DE9A-A9F5-EBF278FE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261938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C9149A2-971C-AE90-7EBD-9EBF7388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838" y="103188"/>
              <a:ext cx="577850" cy="395288"/>
            </a:xfrm>
            <a:custGeom>
              <a:avLst/>
              <a:gdLst>
                <a:gd name="T0" fmla="*/ 215 w 225"/>
                <a:gd name="T1" fmla="*/ 47 h 154"/>
                <a:gd name="T2" fmla="*/ 154 w 225"/>
                <a:gd name="T3" fmla="*/ 15 h 154"/>
                <a:gd name="T4" fmla="*/ 63 w 225"/>
                <a:gd name="T5" fmla="*/ 17 h 154"/>
                <a:gd name="T6" fmla="*/ 26 w 225"/>
                <a:gd name="T7" fmla="*/ 54 h 154"/>
                <a:gd name="T8" fmla="*/ 2 w 225"/>
                <a:gd name="T9" fmla="*/ 134 h 154"/>
                <a:gd name="T10" fmla="*/ 9 w 225"/>
                <a:gd name="T11" fmla="*/ 154 h 154"/>
                <a:gd name="T12" fmla="*/ 9 w 225"/>
                <a:gd name="T13" fmla="*/ 120 h 154"/>
                <a:gd name="T14" fmla="*/ 17 w 225"/>
                <a:gd name="T15" fmla="*/ 86 h 154"/>
                <a:gd name="T16" fmla="*/ 147 w 225"/>
                <a:gd name="T17" fmla="*/ 22 h 154"/>
                <a:gd name="T18" fmla="*/ 225 w 225"/>
                <a:gd name="T19" fmla="*/ 62 h 154"/>
                <a:gd name="T20" fmla="*/ 215 w 225"/>
                <a:gd name="T21" fmla="*/ 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54">
                  <a:moveTo>
                    <a:pt x="215" y="47"/>
                  </a:moveTo>
                  <a:cubicBezTo>
                    <a:pt x="195" y="35"/>
                    <a:pt x="175" y="24"/>
                    <a:pt x="154" y="15"/>
                  </a:cubicBezTo>
                  <a:cubicBezTo>
                    <a:pt x="123" y="0"/>
                    <a:pt x="92" y="5"/>
                    <a:pt x="63" y="17"/>
                  </a:cubicBezTo>
                  <a:cubicBezTo>
                    <a:pt x="46" y="24"/>
                    <a:pt x="38" y="40"/>
                    <a:pt x="26" y="54"/>
                  </a:cubicBezTo>
                  <a:cubicBezTo>
                    <a:pt x="5" y="78"/>
                    <a:pt x="0" y="105"/>
                    <a:pt x="2" y="134"/>
                  </a:cubicBezTo>
                  <a:cubicBezTo>
                    <a:pt x="2" y="141"/>
                    <a:pt x="0" y="151"/>
                    <a:pt x="9" y="154"/>
                  </a:cubicBezTo>
                  <a:cubicBezTo>
                    <a:pt x="9" y="143"/>
                    <a:pt x="10" y="131"/>
                    <a:pt x="9" y="120"/>
                  </a:cubicBezTo>
                  <a:cubicBezTo>
                    <a:pt x="8" y="108"/>
                    <a:pt x="15" y="98"/>
                    <a:pt x="17" y="86"/>
                  </a:cubicBezTo>
                  <a:cubicBezTo>
                    <a:pt x="28" y="26"/>
                    <a:pt x="98" y="5"/>
                    <a:pt x="147" y="22"/>
                  </a:cubicBezTo>
                  <a:cubicBezTo>
                    <a:pt x="175" y="32"/>
                    <a:pt x="197" y="54"/>
                    <a:pt x="225" y="62"/>
                  </a:cubicBezTo>
                  <a:cubicBezTo>
                    <a:pt x="223" y="57"/>
                    <a:pt x="222" y="51"/>
                    <a:pt x="215" y="47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029FD11-57D6-B753-C264-E617AE906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6" y="625476"/>
              <a:ext cx="404813" cy="1347788"/>
            </a:xfrm>
            <a:custGeom>
              <a:avLst/>
              <a:gdLst>
                <a:gd name="T0" fmla="*/ 145 w 158"/>
                <a:gd name="T1" fmla="*/ 426 h 525"/>
                <a:gd name="T2" fmla="*/ 135 w 158"/>
                <a:gd name="T3" fmla="*/ 414 h 525"/>
                <a:gd name="T4" fmla="*/ 128 w 158"/>
                <a:gd name="T5" fmla="*/ 409 h 525"/>
                <a:gd name="T6" fmla="*/ 128 w 158"/>
                <a:gd name="T7" fmla="*/ 409 h 525"/>
                <a:gd name="T8" fmla="*/ 111 w 158"/>
                <a:gd name="T9" fmla="*/ 382 h 525"/>
                <a:gd name="T10" fmla="*/ 154 w 158"/>
                <a:gd name="T11" fmla="*/ 233 h 525"/>
                <a:gd name="T12" fmla="*/ 151 w 158"/>
                <a:gd name="T13" fmla="*/ 150 h 525"/>
                <a:gd name="T14" fmla="*/ 151 w 158"/>
                <a:gd name="T15" fmla="*/ 138 h 525"/>
                <a:gd name="T16" fmla="*/ 146 w 158"/>
                <a:gd name="T17" fmla="*/ 115 h 525"/>
                <a:gd name="T18" fmla="*/ 114 w 158"/>
                <a:gd name="T19" fmla="*/ 0 h 525"/>
                <a:gd name="T20" fmla="*/ 138 w 158"/>
                <a:gd name="T21" fmla="*/ 146 h 525"/>
                <a:gd name="T22" fmla="*/ 139 w 158"/>
                <a:gd name="T23" fmla="*/ 168 h 525"/>
                <a:gd name="T24" fmla="*/ 124 w 158"/>
                <a:gd name="T25" fmla="*/ 232 h 525"/>
                <a:gd name="T26" fmla="*/ 114 w 158"/>
                <a:gd name="T27" fmla="*/ 252 h 525"/>
                <a:gd name="T28" fmla="*/ 135 w 158"/>
                <a:gd name="T29" fmla="*/ 245 h 525"/>
                <a:gd name="T30" fmla="*/ 136 w 158"/>
                <a:gd name="T31" fmla="*/ 250 h 525"/>
                <a:gd name="T32" fmla="*/ 134 w 158"/>
                <a:gd name="T33" fmla="*/ 266 h 525"/>
                <a:gd name="T34" fmla="*/ 129 w 158"/>
                <a:gd name="T35" fmla="*/ 294 h 525"/>
                <a:gd name="T36" fmla="*/ 104 w 158"/>
                <a:gd name="T37" fmla="*/ 371 h 525"/>
                <a:gd name="T38" fmla="*/ 86 w 158"/>
                <a:gd name="T39" fmla="*/ 396 h 525"/>
                <a:gd name="T40" fmla="*/ 33 w 158"/>
                <a:gd name="T41" fmla="*/ 428 h 525"/>
                <a:gd name="T42" fmla="*/ 0 w 158"/>
                <a:gd name="T43" fmla="*/ 515 h 525"/>
                <a:gd name="T44" fmla="*/ 7 w 158"/>
                <a:gd name="T45" fmla="*/ 525 h 525"/>
                <a:gd name="T46" fmla="*/ 7 w 158"/>
                <a:gd name="T47" fmla="*/ 509 h 525"/>
                <a:gd name="T48" fmla="*/ 70 w 158"/>
                <a:gd name="T49" fmla="*/ 413 h 525"/>
                <a:gd name="T50" fmla="*/ 88 w 158"/>
                <a:gd name="T51" fmla="*/ 423 h 525"/>
                <a:gd name="T52" fmla="*/ 99 w 158"/>
                <a:gd name="T53" fmla="*/ 450 h 525"/>
                <a:gd name="T54" fmla="*/ 100 w 158"/>
                <a:gd name="T55" fmla="*/ 450 h 525"/>
                <a:gd name="T56" fmla="*/ 103 w 158"/>
                <a:gd name="T57" fmla="*/ 454 h 525"/>
                <a:gd name="T58" fmla="*/ 142 w 158"/>
                <a:gd name="T59" fmla="*/ 450 h 525"/>
                <a:gd name="T60" fmla="*/ 103 w 158"/>
                <a:gd name="T61" fmla="*/ 438 h 525"/>
                <a:gd name="T62" fmla="*/ 101 w 158"/>
                <a:gd name="T63" fmla="*/ 427 h 525"/>
                <a:gd name="T64" fmla="*/ 116 w 158"/>
                <a:gd name="T65" fmla="*/ 413 h 525"/>
                <a:gd name="T66" fmla="*/ 135 w 158"/>
                <a:gd name="T67" fmla="*/ 432 h 525"/>
                <a:gd name="T68" fmla="*/ 145 w 158"/>
                <a:gd name="T69" fmla="*/ 440 h 525"/>
                <a:gd name="T70" fmla="*/ 145 w 158"/>
                <a:gd name="T71" fmla="*/ 42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525">
                  <a:moveTo>
                    <a:pt x="145" y="426"/>
                  </a:moveTo>
                  <a:cubicBezTo>
                    <a:pt x="143" y="421"/>
                    <a:pt x="140" y="417"/>
                    <a:pt x="135" y="414"/>
                  </a:cubicBezTo>
                  <a:cubicBezTo>
                    <a:pt x="134" y="410"/>
                    <a:pt x="131" y="409"/>
                    <a:pt x="128" y="409"/>
                  </a:cubicBezTo>
                  <a:cubicBezTo>
                    <a:pt x="128" y="409"/>
                    <a:pt x="128" y="409"/>
                    <a:pt x="128" y="409"/>
                  </a:cubicBezTo>
                  <a:cubicBezTo>
                    <a:pt x="124" y="399"/>
                    <a:pt x="99" y="402"/>
                    <a:pt x="111" y="382"/>
                  </a:cubicBezTo>
                  <a:cubicBezTo>
                    <a:pt x="133" y="335"/>
                    <a:pt x="149" y="285"/>
                    <a:pt x="154" y="233"/>
                  </a:cubicBezTo>
                  <a:cubicBezTo>
                    <a:pt x="156" y="206"/>
                    <a:pt x="158" y="178"/>
                    <a:pt x="151" y="150"/>
                  </a:cubicBezTo>
                  <a:cubicBezTo>
                    <a:pt x="151" y="146"/>
                    <a:pt x="151" y="142"/>
                    <a:pt x="151" y="138"/>
                  </a:cubicBezTo>
                  <a:cubicBezTo>
                    <a:pt x="149" y="130"/>
                    <a:pt x="148" y="123"/>
                    <a:pt x="146" y="115"/>
                  </a:cubicBezTo>
                  <a:cubicBezTo>
                    <a:pt x="143" y="80"/>
                    <a:pt x="124" y="14"/>
                    <a:pt x="114" y="0"/>
                  </a:cubicBezTo>
                  <a:cubicBezTo>
                    <a:pt x="108" y="32"/>
                    <a:pt x="115" y="71"/>
                    <a:pt x="138" y="146"/>
                  </a:cubicBezTo>
                  <a:cubicBezTo>
                    <a:pt x="139" y="154"/>
                    <a:pt x="139" y="161"/>
                    <a:pt x="139" y="168"/>
                  </a:cubicBezTo>
                  <a:cubicBezTo>
                    <a:pt x="141" y="191"/>
                    <a:pt x="140" y="213"/>
                    <a:pt x="124" y="232"/>
                  </a:cubicBezTo>
                  <a:cubicBezTo>
                    <a:pt x="120" y="237"/>
                    <a:pt x="108" y="245"/>
                    <a:pt x="114" y="252"/>
                  </a:cubicBezTo>
                  <a:cubicBezTo>
                    <a:pt x="120" y="258"/>
                    <a:pt x="127" y="245"/>
                    <a:pt x="135" y="245"/>
                  </a:cubicBezTo>
                  <a:cubicBezTo>
                    <a:pt x="135" y="247"/>
                    <a:pt x="136" y="248"/>
                    <a:pt x="136" y="250"/>
                  </a:cubicBezTo>
                  <a:cubicBezTo>
                    <a:pt x="135" y="256"/>
                    <a:pt x="135" y="261"/>
                    <a:pt x="134" y="266"/>
                  </a:cubicBezTo>
                  <a:cubicBezTo>
                    <a:pt x="130" y="275"/>
                    <a:pt x="129" y="284"/>
                    <a:pt x="129" y="294"/>
                  </a:cubicBezTo>
                  <a:cubicBezTo>
                    <a:pt x="120" y="320"/>
                    <a:pt x="112" y="345"/>
                    <a:pt x="104" y="371"/>
                  </a:cubicBezTo>
                  <a:cubicBezTo>
                    <a:pt x="96" y="378"/>
                    <a:pt x="98" y="392"/>
                    <a:pt x="86" y="396"/>
                  </a:cubicBezTo>
                  <a:cubicBezTo>
                    <a:pt x="65" y="402"/>
                    <a:pt x="49" y="413"/>
                    <a:pt x="33" y="428"/>
                  </a:cubicBezTo>
                  <a:cubicBezTo>
                    <a:pt x="4" y="454"/>
                    <a:pt x="2" y="483"/>
                    <a:pt x="0" y="515"/>
                  </a:cubicBezTo>
                  <a:cubicBezTo>
                    <a:pt x="0" y="519"/>
                    <a:pt x="0" y="525"/>
                    <a:pt x="7" y="525"/>
                  </a:cubicBezTo>
                  <a:cubicBezTo>
                    <a:pt x="10" y="520"/>
                    <a:pt x="8" y="514"/>
                    <a:pt x="7" y="509"/>
                  </a:cubicBezTo>
                  <a:cubicBezTo>
                    <a:pt x="7" y="476"/>
                    <a:pt x="35" y="419"/>
                    <a:pt x="70" y="413"/>
                  </a:cubicBezTo>
                  <a:cubicBezTo>
                    <a:pt x="80" y="411"/>
                    <a:pt x="88" y="407"/>
                    <a:pt x="88" y="423"/>
                  </a:cubicBezTo>
                  <a:cubicBezTo>
                    <a:pt x="88" y="433"/>
                    <a:pt x="91" y="443"/>
                    <a:pt x="99" y="450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1" y="451"/>
                    <a:pt x="102" y="452"/>
                    <a:pt x="103" y="454"/>
                  </a:cubicBezTo>
                  <a:cubicBezTo>
                    <a:pt x="125" y="471"/>
                    <a:pt x="136" y="470"/>
                    <a:pt x="142" y="450"/>
                  </a:cubicBezTo>
                  <a:cubicBezTo>
                    <a:pt x="124" y="459"/>
                    <a:pt x="113" y="450"/>
                    <a:pt x="103" y="438"/>
                  </a:cubicBezTo>
                  <a:cubicBezTo>
                    <a:pt x="102" y="435"/>
                    <a:pt x="102" y="431"/>
                    <a:pt x="101" y="427"/>
                  </a:cubicBezTo>
                  <a:cubicBezTo>
                    <a:pt x="97" y="413"/>
                    <a:pt x="103" y="409"/>
                    <a:pt x="116" y="413"/>
                  </a:cubicBezTo>
                  <a:cubicBezTo>
                    <a:pt x="122" y="419"/>
                    <a:pt x="131" y="422"/>
                    <a:pt x="135" y="432"/>
                  </a:cubicBezTo>
                  <a:cubicBezTo>
                    <a:pt x="136" y="436"/>
                    <a:pt x="137" y="444"/>
                    <a:pt x="145" y="440"/>
                  </a:cubicBezTo>
                  <a:cubicBezTo>
                    <a:pt x="151" y="436"/>
                    <a:pt x="147" y="431"/>
                    <a:pt x="145" y="426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E6732E6-0D67-8DB4-2B7C-AFC43758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1824038"/>
              <a:ext cx="84138" cy="84138"/>
            </a:xfrm>
            <a:custGeom>
              <a:avLst/>
              <a:gdLst>
                <a:gd name="T0" fmla="*/ 0 w 33"/>
                <a:gd name="T1" fmla="*/ 14 h 33"/>
                <a:gd name="T2" fmla="*/ 33 w 33"/>
                <a:gd name="T3" fmla="*/ 14 h 33"/>
                <a:gd name="T4" fmla="*/ 0 w 33"/>
                <a:gd name="T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0" y="14"/>
                  </a:moveTo>
                  <a:cubicBezTo>
                    <a:pt x="11" y="14"/>
                    <a:pt x="21" y="33"/>
                    <a:pt x="33" y="14"/>
                  </a:cubicBezTo>
                  <a:cubicBezTo>
                    <a:pt x="22" y="10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EC2546D-25BA-956F-B75D-B86C37C90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988"/>
              <a:ext cx="42863" cy="103188"/>
            </a:xfrm>
            <a:custGeom>
              <a:avLst/>
              <a:gdLst>
                <a:gd name="T0" fmla="*/ 5 w 17"/>
                <a:gd name="T1" fmla="*/ 0 h 40"/>
                <a:gd name="T2" fmla="*/ 0 w 17"/>
                <a:gd name="T3" fmla="*/ 40 h 40"/>
                <a:gd name="T4" fmla="*/ 5 w 17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0">
                  <a:moveTo>
                    <a:pt x="5" y="0"/>
                  </a:moveTo>
                  <a:cubicBezTo>
                    <a:pt x="8" y="14"/>
                    <a:pt x="7" y="27"/>
                    <a:pt x="0" y="40"/>
                  </a:cubicBezTo>
                  <a:cubicBezTo>
                    <a:pt x="14" y="28"/>
                    <a:pt x="17" y="15"/>
                    <a:pt x="5" y="0"/>
                  </a:cubicBezTo>
                  <a:close/>
                </a:path>
              </a:pathLst>
            </a:custGeom>
            <a:solidFill>
              <a:srgbClr val="7DA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6B24827-5E7C-C210-7403-8ADA4C24010E}"/>
              </a:ext>
            </a:extLst>
          </p:cNvPr>
          <p:cNvGrpSpPr/>
          <p:nvPr/>
        </p:nvGrpSpPr>
        <p:grpSpPr>
          <a:xfrm>
            <a:off x="6303963" y="1884362"/>
            <a:ext cx="2474913" cy="2554288"/>
            <a:chOff x="6303963" y="1884362"/>
            <a:chExt cx="2474913" cy="2554288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8287840-48EE-3B9B-0FEA-B64C82B14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3413125"/>
              <a:ext cx="2474913" cy="1025525"/>
            </a:xfrm>
            <a:custGeom>
              <a:avLst/>
              <a:gdLst>
                <a:gd name="T0" fmla="*/ 436 w 456"/>
                <a:gd name="T1" fmla="*/ 42 h 189"/>
                <a:gd name="T2" fmla="*/ 382 w 456"/>
                <a:gd name="T3" fmla="*/ 65 h 189"/>
                <a:gd name="T4" fmla="*/ 219 w 456"/>
                <a:gd name="T5" fmla="*/ 107 h 189"/>
                <a:gd name="T6" fmla="*/ 107 w 456"/>
                <a:gd name="T7" fmla="*/ 109 h 189"/>
                <a:gd name="T8" fmla="*/ 60 w 456"/>
                <a:gd name="T9" fmla="*/ 113 h 189"/>
                <a:gd name="T10" fmla="*/ 183 w 456"/>
                <a:gd name="T11" fmla="*/ 84 h 189"/>
                <a:gd name="T12" fmla="*/ 274 w 456"/>
                <a:gd name="T13" fmla="*/ 90 h 189"/>
                <a:gd name="T14" fmla="*/ 309 w 456"/>
                <a:gd name="T15" fmla="*/ 84 h 189"/>
                <a:gd name="T16" fmla="*/ 322 w 456"/>
                <a:gd name="T17" fmla="*/ 67 h 189"/>
                <a:gd name="T18" fmla="*/ 305 w 456"/>
                <a:gd name="T19" fmla="*/ 59 h 189"/>
                <a:gd name="T20" fmla="*/ 42 w 456"/>
                <a:gd name="T21" fmla="*/ 21 h 189"/>
                <a:gd name="T22" fmla="*/ 117 w 456"/>
                <a:gd name="T23" fmla="*/ 8 h 189"/>
                <a:gd name="T24" fmla="*/ 311 w 456"/>
                <a:gd name="T25" fmla="*/ 42 h 189"/>
                <a:gd name="T26" fmla="*/ 343 w 456"/>
                <a:gd name="T27" fmla="*/ 77 h 189"/>
                <a:gd name="T28" fmla="*/ 370 w 456"/>
                <a:gd name="T29" fmla="*/ 51 h 189"/>
                <a:gd name="T30" fmla="*/ 414 w 456"/>
                <a:gd name="T31" fmla="*/ 24 h 189"/>
                <a:gd name="T32" fmla="*/ 449 w 456"/>
                <a:gd name="T33" fmla="*/ 33 h 189"/>
                <a:gd name="T34" fmla="*/ 442 w 456"/>
                <a:gd name="T35" fmla="*/ 65 h 189"/>
                <a:gd name="T36" fmla="*/ 230 w 456"/>
                <a:gd name="T37" fmla="*/ 189 h 189"/>
                <a:gd name="T38" fmla="*/ 122 w 456"/>
                <a:gd name="T39" fmla="*/ 176 h 189"/>
                <a:gd name="T40" fmla="*/ 0 w 456"/>
                <a:gd name="T41" fmla="*/ 142 h 189"/>
                <a:gd name="T42" fmla="*/ 88 w 456"/>
                <a:gd name="T43" fmla="*/ 149 h 189"/>
                <a:gd name="T44" fmla="*/ 261 w 456"/>
                <a:gd name="T45" fmla="*/ 169 h 189"/>
                <a:gd name="T46" fmla="*/ 436 w 456"/>
                <a:gd name="T47" fmla="*/ 4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6" h="189">
                  <a:moveTo>
                    <a:pt x="436" y="42"/>
                  </a:moveTo>
                  <a:cubicBezTo>
                    <a:pt x="408" y="36"/>
                    <a:pt x="395" y="50"/>
                    <a:pt x="382" y="65"/>
                  </a:cubicBezTo>
                  <a:cubicBezTo>
                    <a:pt x="329" y="127"/>
                    <a:pt x="297" y="133"/>
                    <a:pt x="219" y="107"/>
                  </a:cubicBezTo>
                  <a:cubicBezTo>
                    <a:pt x="183" y="95"/>
                    <a:pt x="144" y="98"/>
                    <a:pt x="107" y="109"/>
                  </a:cubicBezTo>
                  <a:cubicBezTo>
                    <a:pt x="94" y="112"/>
                    <a:pt x="80" y="123"/>
                    <a:pt x="60" y="113"/>
                  </a:cubicBezTo>
                  <a:cubicBezTo>
                    <a:pt x="100" y="88"/>
                    <a:pt x="140" y="82"/>
                    <a:pt x="183" y="84"/>
                  </a:cubicBezTo>
                  <a:cubicBezTo>
                    <a:pt x="213" y="86"/>
                    <a:pt x="244" y="89"/>
                    <a:pt x="274" y="90"/>
                  </a:cubicBezTo>
                  <a:cubicBezTo>
                    <a:pt x="285" y="90"/>
                    <a:pt x="297" y="87"/>
                    <a:pt x="309" y="84"/>
                  </a:cubicBezTo>
                  <a:cubicBezTo>
                    <a:pt x="317" y="82"/>
                    <a:pt x="324" y="77"/>
                    <a:pt x="322" y="67"/>
                  </a:cubicBezTo>
                  <a:cubicBezTo>
                    <a:pt x="321" y="59"/>
                    <a:pt x="312" y="58"/>
                    <a:pt x="305" y="59"/>
                  </a:cubicBezTo>
                  <a:cubicBezTo>
                    <a:pt x="216" y="64"/>
                    <a:pt x="136" y="13"/>
                    <a:pt x="42" y="21"/>
                  </a:cubicBezTo>
                  <a:cubicBezTo>
                    <a:pt x="68" y="2"/>
                    <a:pt x="82" y="0"/>
                    <a:pt x="117" y="8"/>
                  </a:cubicBezTo>
                  <a:cubicBezTo>
                    <a:pt x="181" y="22"/>
                    <a:pt x="243" y="45"/>
                    <a:pt x="311" y="42"/>
                  </a:cubicBezTo>
                  <a:cubicBezTo>
                    <a:pt x="331" y="41"/>
                    <a:pt x="343" y="55"/>
                    <a:pt x="343" y="77"/>
                  </a:cubicBezTo>
                  <a:cubicBezTo>
                    <a:pt x="359" y="72"/>
                    <a:pt x="363" y="60"/>
                    <a:pt x="370" y="51"/>
                  </a:cubicBezTo>
                  <a:cubicBezTo>
                    <a:pt x="382" y="38"/>
                    <a:pt x="396" y="27"/>
                    <a:pt x="414" y="24"/>
                  </a:cubicBezTo>
                  <a:cubicBezTo>
                    <a:pt x="427" y="22"/>
                    <a:pt x="440" y="19"/>
                    <a:pt x="449" y="33"/>
                  </a:cubicBezTo>
                  <a:cubicBezTo>
                    <a:pt x="456" y="45"/>
                    <a:pt x="448" y="55"/>
                    <a:pt x="442" y="65"/>
                  </a:cubicBezTo>
                  <a:cubicBezTo>
                    <a:pt x="392" y="141"/>
                    <a:pt x="324" y="187"/>
                    <a:pt x="230" y="189"/>
                  </a:cubicBezTo>
                  <a:cubicBezTo>
                    <a:pt x="193" y="189"/>
                    <a:pt x="158" y="187"/>
                    <a:pt x="122" y="176"/>
                  </a:cubicBezTo>
                  <a:cubicBezTo>
                    <a:pt x="83" y="164"/>
                    <a:pt x="44" y="155"/>
                    <a:pt x="0" y="142"/>
                  </a:cubicBezTo>
                  <a:cubicBezTo>
                    <a:pt x="34" y="129"/>
                    <a:pt x="61" y="140"/>
                    <a:pt x="88" y="149"/>
                  </a:cubicBezTo>
                  <a:cubicBezTo>
                    <a:pt x="145" y="167"/>
                    <a:pt x="200" y="176"/>
                    <a:pt x="261" y="169"/>
                  </a:cubicBezTo>
                  <a:cubicBezTo>
                    <a:pt x="345" y="159"/>
                    <a:pt x="390" y="107"/>
                    <a:pt x="436" y="42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C4672B5-4F9C-F4DF-DDA0-555A2EA25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2322513"/>
              <a:ext cx="1312863" cy="1112838"/>
            </a:xfrm>
            <a:custGeom>
              <a:avLst/>
              <a:gdLst>
                <a:gd name="T0" fmla="*/ 50 w 242"/>
                <a:gd name="T1" fmla="*/ 0 h 205"/>
                <a:gd name="T2" fmla="*/ 130 w 242"/>
                <a:gd name="T3" fmla="*/ 102 h 205"/>
                <a:gd name="T4" fmla="*/ 224 w 242"/>
                <a:gd name="T5" fmla="*/ 15 h 205"/>
                <a:gd name="T6" fmla="*/ 184 w 242"/>
                <a:gd name="T7" fmla="*/ 55 h 205"/>
                <a:gd name="T8" fmla="*/ 152 w 242"/>
                <a:gd name="T9" fmla="*/ 105 h 205"/>
                <a:gd name="T10" fmla="*/ 141 w 242"/>
                <a:gd name="T11" fmla="*/ 157 h 205"/>
                <a:gd name="T12" fmla="*/ 186 w 242"/>
                <a:gd name="T13" fmla="*/ 155 h 205"/>
                <a:gd name="T14" fmla="*/ 214 w 242"/>
                <a:gd name="T15" fmla="*/ 156 h 205"/>
                <a:gd name="T16" fmla="*/ 237 w 242"/>
                <a:gd name="T17" fmla="*/ 177 h 205"/>
                <a:gd name="T18" fmla="*/ 211 w 242"/>
                <a:gd name="T19" fmla="*/ 174 h 205"/>
                <a:gd name="T20" fmla="*/ 198 w 242"/>
                <a:gd name="T21" fmla="*/ 171 h 205"/>
                <a:gd name="T22" fmla="*/ 80 w 242"/>
                <a:gd name="T23" fmla="*/ 188 h 205"/>
                <a:gd name="T24" fmla="*/ 65 w 242"/>
                <a:gd name="T25" fmla="*/ 184 h 205"/>
                <a:gd name="T26" fmla="*/ 23 w 242"/>
                <a:gd name="T27" fmla="*/ 179 h 205"/>
                <a:gd name="T28" fmla="*/ 3 w 242"/>
                <a:gd name="T29" fmla="*/ 176 h 205"/>
                <a:gd name="T30" fmla="*/ 19 w 242"/>
                <a:gd name="T31" fmla="*/ 161 h 205"/>
                <a:gd name="T32" fmla="*/ 70 w 242"/>
                <a:gd name="T33" fmla="*/ 160 h 205"/>
                <a:gd name="T34" fmla="*/ 115 w 242"/>
                <a:gd name="T35" fmla="*/ 120 h 205"/>
                <a:gd name="T36" fmla="*/ 80 w 242"/>
                <a:gd name="T37" fmla="*/ 58 h 205"/>
                <a:gd name="T38" fmla="*/ 50 w 242"/>
                <a:gd name="T3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2" h="205">
                  <a:moveTo>
                    <a:pt x="50" y="0"/>
                  </a:moveTo>
                  <a:cubicBezTo>
                    <a:pt x="70" y="39"/>
                    <a:pt x="120" y="50"/>
                    <a:pt x="130" y="102"/>
                  </a:cubicBezTo>
                  <a:cubicBezTo>
                    <a:pt x="155" y="62"/>
                    <a:pt x="174" y="25"/>
                    <a:pt x="224" y="15"/>
                  </a:cubicBezTo>
                  <a:cubicBezTo>
                    <a:pt x="216" y="39"/>
                    <a:pt x="195" y="42"/>
                    <a:pt x="184" y="55"/>
                  </a:cubicBezTo>
                  <a:cubicBezTo>
                    <a:pt x="171" y="70"/>
                    <a:pt x="160" y="86"/>
                    <a:pt x="152" y="105"/>
                  </a:cubicBezTo>
                  <a:cubicBezTo>
                    <a:pt x="145" y="122"/>
                    <a:pt x="130" y="141"/>
                    <a:pt x="141" y="157"/>
                  </a:cubicBezTo>
                  <a:cubicBezTo>
                    <a:pt x="152" y="174"/>
                    <a:pt x="170" y="154"/>
                    <a:pt x="186" y="155"/>
                  </a:cubicBezTo>
                  <a:cubicBezTo>
                    <a:pt x="195" y="156"/>
                    <a:pt x="205" y="154"/>
                    <a:pt x="214" y="156"/>
                  </a:cubicBezTo>
                  <a:cubicBezTo>
                    <a:pt x="224" y="159"/>
                    <a:pt x="242" y="163"/>
                    <a:pt x="237" y="177"/>
                  </a:cubicBezTo>
                  <a:cubicBezTo>
                    <a:pt x="230" y="194"/>
                    <a:pt x="220" y="175"/>
                    <a:pt x="211" y="174"/>
                  </a:cubicBezTo>
                  <a:cubicBezTo>
                    <a:pt x="207" y="173"/>
                    <a:pt x="200" y="169"/>
                    <a:pt x="198" y="171"/>
                  </a:cubicBezTo>
                  <a:cubicBezTo>
                    <a:pt x="162" y="205"/>
                    <a:pt x="116" y="157"/>
                    <a:pt x="80" y="188"/>
                  </a:cubicBezTo>
                  <a:cubicBezTo>
                    <a:pt x="74" y="192"/>
                    <a:pt x="70" y="189"/>
                    <a:pt x="65" y="184"/>
                  </a:cubicBezTo>
                  <a:cubicBezTo>
                    <a:pt x="53" y="169"/>
                    <a:pt x="38" y="174"/>
                    <a:pt x="23" y="179"/>
                  </a:cubicBezTo>
                  <a:cubicBezTo>
                    <a:pt x="16" y="181"/>
                    <a:pt x="7" y="189"/>
                    <a:pt x="3" y="176"/>
                  </a:cubicBezTo>
                  <a:cubicBezTo>
                    <a:pt x="0" y="166"/>
                    <a:pt x="12" y="164"/>
                    <a:pt x="19" y="161"/>
                  </a:cubicBezTo>
                  <a:cubicBezTo>
                    <a:pt x="35" y="153"/>
                    <a:pt x="52" y="155"/>
                    <a:pt x="70" y="160"/>
                  </a:cubicBezTo>
                  <a:cubicBezTo>
                    <a:pt x="106" y="169"/>
                    <a:pt x="120" y="157"/>
                    <a:pt x="115" y="120"/>
                  </a:cubicBezTo>
                  <a:cubicBezTo>
                    <a:pt x="112" y="95"/>
                    <a:pt x="101" y="74"/>
                    <a:pt x="80" y="58"/>
                  </a:cubicBezTo>
                  <a:cubicBezTo>
                    <a:pt x="62" y="44"/>
                    <a:pt x="43" y="29"/>
                    <a:pt x="50" y="0"/>
                  </a:cubicBezTo>
                  <a:close/>
                </a:path>
              </a:pathLst>
            </a:custGeom>
            <a:solidFill>
              <a:srgbClr val="44A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3838EF8-B2C3-B2FE-7BA6-1FA421B5F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1884362"/>
              <a:ext cx="749300" cy="1003300"/>
            </a:xfrm>
            <a:custGeom>
              <a:avLst/>
              <a:gdLst>
                <a:gd name="T0" fmla="*/ 96 w 138"/>
                <a:gd name="T1" fmla="*/ 162 h 185"/>
                <a:gd name="T2" fmla="*/ 30 w 138"/>
                <a:gd name="T3" fmla="*/ 158 h 185"/>
                <a:gd name="T4" fmla="*/ 2 w 138"/>
                <a:gd name="T5" fmla="*/ 16 h 185"/>
                <a:gd name="T6" fmla="*/ 20 w 138"/>
                <a:gd name="T7" fmla="*/ 5 h 185"/>
                <a:gd name="T8" fmla="*/ 119 w 138"/>
                <a:gd name="T9" fmla="*/ 75 h 185"/>
                <a:gd name="T10" fmla="*/ 114 w 138"/>
                <a:gd name="T11" fmla="*/ 130 h 185"/>
                <a:gd name="T12" fmla="*/ 26 w 138"/>
                <a:gd name="T13" fmla="*/ 32 h 185"/>
                <a:gd name="T14" fmla="*/ 96 w 138"/>
                <a:gd name="T15" fmla="*/ 16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85">
                  <a:moveTo>
                    <a:pt x="96" y="162"/>
                  </a:moveTo>
                  <a:cubicBezTo>
                    <a:pt x="70" y="185"/>
                    <a:pt x="47" y="183"/>
                    <a:pt x="30" y="158"/>
                  </a:cubicBezTo>
                  <a:cubicBezTo>
                    <a:pt x="0" y="115"/>
                    <a:pt x="3" y="65"/>
                    <a:pt x="2" y="16"/>
                  </a:cubicBezTo>
                  <a:cubicBezTo>
                    <a:pt x="2" y="6"/>
                    <a:pt x="11" y="0"/>
                    <a:pt x="20" y="5"/>
                  </a:cubicBezTo>
                  <a:cubicBezTo>
                    <a:pt x="54" y="27"/>
                    <a:pt x="96" y="38"/>
                    <a:pt x="119" y="75"/>
                  </a:cubicBezTo>
                  <a:cubicBezTo>
                    <a:pt x="129" y="91"/>
                    <a:pt x="138" y="108"/>
                    <a:pt x="114" y="130"/>
                  </a:cubicBezTo>
                  <a:cubicBezTo>
                    <a:pt x="113" y="68"/>
                    <a:pt x="68" y="52"/>
                    <a:pt x="26" y="32"/>
                  </a:cubicBezTo>
                  <a:cubicBezTo>
                    <a:pt x="12" y="113"/>
                    <a:pt x="34" y="156"/>
                    <a:pt x="96" y="162"/>
                  </a:cubicBezTo>
                  <a:close/>
                </a:path>
              </a:pathLst>
            </a:custGeom>
            <a:solidFill>
              <a:srgbClr val="44A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E115A586-218F-2D6B-82B9-66BDC5262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2024063"/>
              <a:ext cx="765175" cy="879475"/>
            </a:xfrm>
            <a:custGeom>
              <a:avLst/>
              <a:gdLst>
                <a:gd name="T0" fmla="*/ 117 w 141"/>
                <a:gd name="T1" fmla="*/ 28 h 162"/>
                <a:gd name="T2" fmla="*/ 14 w 141"/>
                <a:gd name="T3" fmla="*/ 100 h 162"/>
                <a:gd name="T4" fmla="*/ 17 w 141"/>
                <a:gd name="T5" fmla="*/ 63 h 162"/>
                <a:gd name="T6" fmla="*/ 119 w 141"/>
                <a:gd name="T7" fmla="*/ 4 h 162"/>
                <a:gd name="T8" fmla="*/ 139 w 141"/>
                <a:gd name="T9" fmla="*/ 20 h 162"/>
                <a:gd name="T10" fmla="*/ 123 w 141"/>
                <a:gd name="T11" fmla="*/ 116 h 162"/>
                <a:gd name="T12" fmla="*/ 90 w 141"/>
                <a:gd name="T13" fmla="*/ 147 h 162"/>
                <a:gd name="T14" fmla="*/ 52 w 141"/>
                <a:gd name="T15" fmla="*/ 147 h 162"/>
                <a:gd name="T16" fmla="*/ 79 w 141"/>
                <a:gd name="T17" fmla="*/ 132 h 162"/>
                <a:gd name="T18" fmla="*/ 112 w 141"/>
                <a:gd name="T19" fmla="*/ 90 h 162"/>
                <a:gd name="T20" fmla="*/ 117 w 141"/>
                <a:gd name="T21" fmla="*/ 2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62">
                  <a:moveTo>
                    <a:pt x="117" y="28"/>
                  </a:moveTo>
                  <a:cubicBezTo>
                    <a:pt x="65" y="39"/>
                    <a:pt x="50" y="50"/>
                    <a:pt x="14" y="100"/>
                  </a:cubicBezTo>
                  <a:cubicBezTo>
                    <a:pt x="0" y="86"/>
                    <a:pt x="9" y="74"/>
                    <a:pt x="17" y="63"/>
                  </a:cubicBezTo>
                  <a:cubicBezTo>
                    <a:pt x="42" y="27"/>
                    <a:pt x="82" y="19"/>
                    <a:pt x="119" y="4"/>
                  </a:cubicBezTo>
                  <a:cubicBezTo>
                    <a:pt x="131" y="0"/>
                    <a:pt x="141" y="7"/>
                    <a:pt x="139" y="20"/>
                  </a:cubicBezTo>
                  <a:cubicBezTo>
                    <a:pt x="136" y="52"/>
                    <a:pt x="138" y="86"/>
                    <a:pt x="123" y="116"/>
                  </a:cubicBezTo>
                  <a:cubicBezTo>
                    <a:pt x="115" y="130"/>
                    <a:pt x="105" y="142"/>
                    <a:pt x="90" y="147"/>
                  </a:cubicBezTo>
                  <a:cubicBezTo>
                    <a:pt x="77" y="151"/>
                    <a:pt x="57" y="162"/>
                    <a:pt x="52" y="147"/>
                  </a:cubicBezTo>
                  <a:cubicBezTo>
                    <a:pt x="46" y="128"/>
                    <a:pt x="69" y="137"/>
                    <a:pt x="79" y="132"/>
                  </a:cubicBezTo>
                  <a:cubicBezTo>
                    <a:pt x="97" y="123"/>
                    <a:pt x="109" y="110"/>
                    <a:pt x="112" y="90"/>
                  </a:cubicBezTo>
                  <a:cubicBezTo>
                    <a:pt x="116" y="69"/>
                    <a:pt x="122" y="49"/>
                    <a:pt x="117" y="28"/>
                  </a:cubicBezTo>
                  <a:close/>
                </a:path>
              </a:pathLst>
            </a:custGeom>
            <a:solidFill>
              <a:srgbClr val="44A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-house Garden Farm Business Plan by Slidesgo">
  <a:themeElements>
    <a:clrScheme name="Simple Light">
      <a:dk1>
        <a:srgbClr val="526A19"/>
      </a:dk1>
      <a:lt1>
        <a:srgbClr val="EEE5D7"/>
      </a:lt1>
      <a:dk2>
        <a:srgbClr val="363636"/>
      </a:dk2>
      <a:lt2>
        <a:srgbClr val="FFFFFF"/>
      </a:lt2>
      <a:accent1>
        <a:srgbClr val="526A19"/>
      </a:accent1>
      <a:accent2>
        <a:srgbClr val="84804B"/>
      </a:accent2>
      <a:accent3>
        <a:srgbClr val="715439"/>
      </a:accent3>
      <a:accent4>
        <a:srgbClr val="9B836E"/>
      </a:accent4>
      <a:accent5>
        <a:srgbClr val="FFFFFF"/>
      </a:accent5>
      <a:accent6>
        <a:srgbClr val="FFFFFF"/>
      </a:accent6>
      <a:hlink>
        <a:srgbClr val="526A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1024</Words>
  <Application>Microsoft Office PowerPoint</Application>
  <PresentationFormat>On-screen Show (16:9)</PresentationFormat>
  <Paragraphs>181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Francois One</vt:lpstr>
      <vt:lpstr>ABeeZee</vt:lpstr>
      <vt:lpstr>Arial</vt:lpstr>
      <vt:lpstr>Ubuntu</vt:lpstr>
      <vt:lpstr>Nunito</vt:lpstr>
      <vt:lpstr>DM Sans</vt:lpstr>
      <vt:lpstr>In-house Garden Farm Business Plan by Slidesgo</vt:lpstr>
      <vt:lpstr>تم: جوانه زنی بذر</vt:lpstr>
      <vt:lpstr>فهرست مطالب</vt:lpstr>
      <vt:lpstr>بیانیه ماموریت</vt:lpstr>
      <vt:lpstr>شرکت ما</vt:lpstr>
      <vt:lpstr>نمای کلی کسب و کار</vt:lpstr>
      <vt:lpstr>طرح عملیاتی</vt:lpstr>
      <vt:lpstr>ایالات متحده</vt:lpstr>
      <vt:lpstr>02</vt:lpstr>
      <vt:lpstr>این نقشه راه ما است</vt:lpstr>
      <vt:lpstr>هدف</vt:lpstr>
      <vt:lpstr>اندازه بازار</vt:lpstr>
      <vt:lpstr>2,000,000</vt:lpstr>
      <vt:lpstr>سهم بازار</vt:lpstr>
      <vt:lpstr>طرح فروش و بازاریابی</vt:lpstr>
      <vt:lpstr>کلمات عالی</vt:lpstr>
      <vt:lpstr>خدمات ما</vt:lpstr>
      <vt:lpstr>«این نقل قول آمده است. کلماتی پر از حکمت که یکی از افراد مهم گفته و می تواند خواننده را الهام بخشد.»</vt:lpstr>
      <vt:lpstr>تجزیه و تحلیل شکست حتی</vt:lpstr>
      <vt:lpstr>یک تصویر ارزش هزار کلمه است</vt:lpstr>
      <vt:lpstr>یک تصویر مفهوم  را تقویت می کند</vt:lpstr>
      <vt:lpstr>فروش و توزیع</vt:lpstr>
      <vt:lpstr>تبلیغات و تبلیغات</vt:lpstr>
      <vt:lpstr>برنامه مدیریتی</vt:lpstr>
      <vt:lpstr>مارک جیمز</vt:lpstr>
      <vt:lpstr>فرآیند ما</vt:lpstr>
      <vt:lpstr>+72.25%</vt:lpstr>
      <vt:lpstr>برنامه مالی</vt:lpstr>
      <vt:lpstr>ترازنامه</vt:lpstr>
      <vt:lpstr>با تشکر از شما دوستان عزیز ...!</vt:lpstr>
      <vt:lpstr>PowerPoint Presentation</vt:lpstr>
      <vt:lpstr>منابع</vt:lpstr>
      <vt:lpstr>منابع</vt:lpstr>
      <vt:lpstr>منابع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2024-02-13T17:45:28Z</dcterms:modified>
</cp:coreProperties>
</file>